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</p:sldIdLst>
  <p:sldSz cx="18288000" cy="10287000"/>
  <p:notesSz cx="6858000" cy="9144000"/>
  <p:embeddedFontLst>
    <p:embeddedFont>
      <p:font typeface="Sniglet" charset="1" panose="0407050503010002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Lazydog" charset="1" panose="00000000000000000000"/>
      <p:regular r:id="rId11"/>
    </p:embeddedFont>
    <p:embeddedFont>
      <p:font typeface="Gaegu" charset="1" panose="00000000000000000000"/>
      <p:regular r:id="rId12"/>
    </p:embeddedFont>
    <p:embeddedFont>
      <p:font typeface="Gaegu Bold" charset="1" panose="00000000000000000000"/>
      <p:regular r:id="rId13"/>
    </p:embeddedFont>
    <p:embeddedFont>
      <p:font typeface="Gaegu Light" charset="1" panose="00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  <p:embeddedFont>
      <p:font typeface="Open Sans Light" charset="1" panose="020B0306030504020204"/>
      <p:regular r:id="rId25"/>
    </p:embeddedFont>
    <p:embeddedFont>
      <p:font typeface="Open Sans Light Italics" charset="1" panose="020B0306030504020204"/>
      <p:regular r:id="rId26"/>
    </p:embeddedFont>
    <p:embeddedFont>
      <p:font typeface="Open Sans Ultra-Bold" charset="1" panose="00000000000000000000"/>
      <p:regular r:id="rId27"/>
    </p:embeddedFont>
    <p:embeddedFont>
      <p:font typeface="Open Sans Ultra-Bold Italic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ja, die story so.. das problem:</a:t>
            </a:r>
          </a:p>
          <a:p>
            <a:r>
              <a:rPr lang="en-US"/>
              <a:t>lehrer erstellen Arbeitsblätter und schüler lösen es dann nicht alleine und insbesondere mit KI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... Personalization and Adaptive Learning</a:t>
            </a:r>
          </a:p>
          <a:p>
            <a:r>
              <a:rPr lang="en-US"/>
              <a:t>Collaborative Learning Features</a:t>
            </a:r>
          </a:p>
          <a:p>
            <a:r>
              <a:rPr lang="en-US"/>
              <a:t>Integration with Learning Management Systems (LMS)</a:t>
            </a:r>
          </a:p>
          <a:p>
            <a:r>
              <a:rPr lang="en-US"/>
              <a:t>Partnerships with Educational Content Providerseration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jpeg" Type="http://schemas.openxmlformats.org/officeDocument/2006/relationships/image"/><Relationship Id="rId7" Target="../media/VAGBccLUbzA.mp4" Type="http://schemas.openxmlformats.org/officeDocument/2006/relationships/video"/><Relationship Id="rId8" Target="../media/VAGBccLUbzA.mp4" Type="http://schemas.microsoft.com/office/2007/relationships/media"/><Relationship Id="rId9" Target="../media/image4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jpe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12" Target="../media/image83.png" Type="http://schemas.openxmlformats.org/officeDocument/2006/relationships/image"/><Relationship Id="rId13" Target="../media/image84.svg" Type="http://schemas.openxmlformats.org/officeDocument/2006/relationships/image"/><Relationship Id="rId14" Target="../media/image85.png" Type="http://schemas.openxmlformats.org/officeDocument/2006/relationships/image"/><Relationship Id="rId15" Target="../media/image86.svg" Type="http://schemas.openxmlformats.org/officeDocument/2006/relationships/image"/><Relationship Id="rId16" Target="../media/image87.png" Type="http://schemas.openxmlformats.org/officeDocument/2006/relationships/image"/><Relationship Id="rId17" Target="../media/image88.svg" Type="http://schemas.openxmlformats.org/officeDocument/2006/relationships/image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GBccLUbzA.mp4" Type="http://schemas.openxmlformats.org/officeDocument/2006/relationships/video"/><Relationship Id="rId4" Target="../media/VAGBccLUbzA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89.png" Type="http://schemas.openxmlformats.org/officeDocument/2006/relationships/image"/><Relationship Id="rId3" Target="../media/image90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81274" y="1211088"/>
            <a:ext cx="3314284" cy="4114800"/>
          </a:xfrm>
          <a:custGeom>
            <a:avLst/>
            <a:gdLst/>
            <a:ahLst/>
            <a:cxnLst/>
            <a:rect r="r" b="b" t="t" l="l"/>
            <a:pathLst>
              <a:path h="4114800" w="3314284">
                <a:moveTo>
                  <a:pt x="0" y="0"/>
                </a:moveTo>
                <a:lnTo>
                  <a:pt x="3314284" y="0"/>
                </a:lnTo>
                <a:lnTo>
                  <a:pt x="3314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406907"/>
            <a:ext cx="18288000" cy="3880093"/>
            <a:chOff x="0" y="0"/>
            <a:chExt cx="4816593" cy="1021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21917"/>
            </a:xfrm>
            <a:custGeom>
              <a:avLst/>
              <a:gdLst/>
              <a:ahLst/>
              <a:cxnLst/>
              <a:rect r="r" b="b" t="t" l="l"/>
              <a:pathLst>
                <a:path h="10219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21917"/>
                  </a:lnTo>
                  <a:lnTo>
                    <a:pt x="0" y="1021917"/>
                  </a:lnTo>
                  <a:close/>
                </a:path>
              </a:pathLst>
            </a:custGeom>
            <a:solidFill>
              <a:srgbClr val="F7CC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060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09249" y="1777757"/>
            <a:ext cx="10669502" cy="6731486"/>
          </a:xfrm>
          <a:custGeom>
            <a:avLst/>
            <a:gdLst/>
            <a:ahLst/>
            <a:cxnLst/>
            <a:rect r="r" b="b" t="t" l="l"/>
            <a:pathLst>
              <a:path h="6731486" w="10669502">
                <a:moveTo>
                  <a:pt x="0" y="0"/>
                </a:moveTo>
                <a:lnTo>
                  <a:pt x="10669502" y="0"/>
                </a:lnTo>
                <a:lnTo>
                  <a:pt x="10669502" y="6731486"/>
                </a:lnTo>
                <a:lnTo>
                  <a:pt x="0" y="6731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65520" y="1547376"/>
            <a:ext cx="3423447" cy="3442223"/>
          </a:xfrm>
          <a:custGeom>
            <a:avLst/>
            <a:gdLst/>
            <a:ahLst/>
            <a:cxnLst/>
            <a:rect r="r" b="b" t="t" l="l"/>
            <a:pathLst>
              <a:path h="3442223" w="3423447">
                <a:moveTo>
                  <a:pt x="0" y="0"/>
                </a:moveTo>
                <a:lnTo>
                  <a:pt x="3423447" y="0"/>
                </a:lnTo>
                <a:lnTo>
                  <a:pt x="3423447" y="3442223"/>
                </a:lnTo>
                <a:lnTo>
                  <a:pt x="0" y="3442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371833" y="-873525"/>
            <a:ext cx="21031665" cy="1344037"/>
            <a:chOff x="0" y="0"/>
            <a:chExt cx="28042220" cy="1792049"/>
          </a:xfrm>
        </p:grpSpPr>
        <p:sp>
          <p:nvSpPr>
            <p:cNvPr name="Freeform 9" id="9"/>
            <p:cNvSpPr/>
            <p:nvPr/>
          </p:nvSpPr>
          <p:spPr>
            <a:xfrm flipH="false" flipV="true" rot="0">
              <a:off x="0" y="0"/>
              <a:ext cx="15104543" cy="1792049"/>
            </a:xfrm>
            <a:custGeom>
              <a:avLst/>
              <a:gdLst/>
              <a:ahLst/>
              <a:cxnLst/>
              <a:rect r="r" b="b" t="t" l="l"/>
              <a:pathLst>
                <a:path h="1792049" w="15104543">
                  <a:moveTo>
                    <a:pt x="0" y="1792049"/>
                  </a:moveTo>
                  <a:lnTo>
                    <a:pt x="15104543" y="1792049"/>
                  </a:lnTo>
                  <a:lnTo>
                    <a:pt x="15104543" y="0"/>
                  </a:lnTo>
                  <a:lnTo>
                    <a:pt x="0" y="0"/>
                  </a:lnTo>
                  <a:lnTo>
                    <a:pt x="0" y="1792049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-36127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true" rot="0">
              <a:off x="12937677" y="0"/>
              <a:ext cx="15104543" cy="1792049"/>
            </a:xfrm>
            <a:custGeom>
              <a:avLst/>
              <a:gdLst/>
              <a:ahLst/>
              <a:cxnLst/>
              <a:rect r="r" b="b" t="t" l="l"/>
              <a:pathLst>
                <a:path h="1792049" w="15104543">
                  <a:moveTo>
                    <a:pt x="0" y="1792049"/>
                  </a:moveTo>
                  <a:lnTo>
                    <a:pt x="15104543" y="1792049"/>
                  </a:lnTo>
                  <a:lnTo>
                    <a:pt x="15104543" y="0"/>
                  </a:lnTo>
                  <a:lnTo>
                    <a:pt x="0" y="0"/>
                  </a:lnTo>
                  <a:lnTo>
                    <a:pt x="0" y="1792049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-36127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242790" y="8893646"/>
            <a:ext cx="8580377" cy="4664605"/>
          </a:xfrm>
          <a:custGeom>
            <a:avLst/>
            <a:gdLst/>
            <a:ahLst/>
            <a:cxnLst/>
            <a:rect r="r" b="b" t="t" l="l"/>
            <a:pathLst>
              <a:path h="4664605" w="8580377">
                <a:moveTo>
                  <a:pt x="0" y="0"/>
                </a:moveTo>
                <a:lnTo>
                  <a:pt x="8580377" y="0"/>
                </a:lnTo>
                <a:lnTo>
                  <a:pt x="8580377" y="4664605"/>
                </a:lnTo>
                <a:lnTo>
                  <a:pt x="0" y="46646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27814" y="6710711"/>
            <a:ext cx="1567745" cy="2182935"/>
          </a:xfrm>
          <a:custGeom>
            <a:avLst/>
            <a:gdLst/>
            <a:ahLst/>
            <a:cxnLst/>
            <a:rect r="r" b="b" t="t" l="l"/>
            <a:pathLst>
              <a:path h="2182935" w="1567745">
                <a:moveTo>
                  <a:pt x="0" y="0"/>
                </a:moveTo>
                <a:lnTo>
                  <a:pt x="1567744" y="0"/>
                </a:lnTo>
                <a:lnTo>
                  <a:pt x="1567744" y="2182935"/>
                </a:lnTo>
                <a:lnTo>
                  <a:pt x="0" y="2182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81843" y="7134035"/>
            <a:ext cx="2372026" cy="1759612"/>
          </a:xfrm>
          <a:custGeom>
            <a:avLst/>
            <a:gdLst/>
            <a:ahLst/>
            <a:cxnLst/>
            <a:rect r="r" b="b" t="t" l="l"/>
            <a:pathLst>
              <a:path h="1759612" w="2372026">
                <a:moveTo>
                  <a:pt x="0" y="0"/>
                </a:moveTo>
                <a:lnTo>
                  <a:pt x="2372026" y="0"/>
                </a:lnTo>
                <a:lnTo>
                  <a:pt x="2372026" y="1759611"/>
                </a:lnTo>
                <a:lnTo>
                  <a:pt x="0" y="17596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23068" y="-333161"/>
            <a:ext cx="1841864" cy="1851966"/>
          </a:xfrm>
          <a:custGeom>
            <a:avLst/>
            <a:gdLst/>
            <a:ahLst/>
            <a:cxnLst/>
            <a:rect r="r" b="b" t="t" l="l"/>
            <a:pathLst>
              <a:path h="1851966" w="1841864">
                <a:moveTo>
                  <a:pt x="0" y="0"/>
                </a:moveTo>
                <a:lnTo>
                  <a:pt x="1841864" y="0"/>
                </a:lnTo>
                <a:lnTo>
                  <a:pt x="1841864" y="1851965"/>
                </a:lnTo>
                <a:lnTo>
                  <a:pt x="0" y="18519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359307" y="7787718"/>
            <a:ext cx="4776015" cy="6876461"/>
          </a:xfrm>
          <a:custGeom>
            <a:avLst/>
            <a:gdLst/>
            <a:ahLst/>
            <a:cxnLst/>
            <a:rect r="r" b="b" t="t" l="l"/>
            <a:pathLst>
              <a:path h="6876461" w="4776015">
                <a:moveTo>
                  <a:pt x="0" y="0"/>
                </a:moveTo>
                <a:lnTo>
                  <a:pt x="4776014" y="0"/>
                </a:lnTo>
                <a:lnTo>
                  <a:pt x="4776014" y="6876462"/>
                </a:lnTo>
                <a:lnTo>
                  <a:pt x="0" y="68764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72941" y="3268488"/>
            <a:ext cx="5344582" cy="10968359"/>
          </a:xfrm>
          <a:custGeom>
            <a:avLst/>
            <a:gdLst/>
            <a:ahLst/>
            <a:cxnLst/>
            <a:rect r="r" b="b" t="t" l="l"/>
            <a:pathLst>
              <a:path h="10968359" w="5344582">
                <a:moveTo>
                  <a:pt x="0" y="0"/>
                </a:moveTo>
                <a:lnTo>
                  <a:pt x="5344582" y="0"/>
                </a:lnTo>
                <a:lnTo>
                  <a:pt x="5344582" y="10968359"/>
                </a:lnTo>
                <a:lnTo>
                  <a:pt x="0" y="109683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399008" y="-1449358"/>
            <a:ext cx="23086016" cy="12877914"/>
          </a:xfrm>
          <a:custGeom>
            <a:avLst/>
            <a:gdLst/>
            <a:ahLst/>
            <a:cxnLst/>
            <a:rect r="r" b="b" t="t" l="l"/>
            <a:pathLst>
              <a:path h="12877914" w="23086016">
                <a:moveTo>
                  <a:pt x="0" y="0"/>
                </a:moveTo>
                <a:lnTo>
                  <a:pt x="23086016" y="0"/>
                </a:lnTo>
                <a:lnTo>
                  <a:pt x="23086016" y="12877914"/>
                </a:lnTo>
                <a:lnTo>
                  <a:pt x="0" y="1287791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38447" y="1511057"/>
            <a:ext cx="13611106" cy="232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02"/>
              </a:lnSpc>
              <a:spcBef>
                <a:spcPct val="0"/>
              </a:spcBef>
            </a:pPr>
            <a:r>
              <a:rPr lang="en-US" sz="13501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231994" y="2543327"/>
            <a:ext cx="7002418" cy="14370635"/>
          </a:xfrm>
          <a:custGeom>
            <a:avLst/>
            <a:gdLst/>
            <a:ahLst/>
            <a:cxnLst/>
            <a:rect r="r" b="b" t="t" l="l"/>
            <a:pathLst>
              <a:path h="14370635" w="7002418">
                <a:moveTo>
                  <a:pt x="0" y="0"/>
                </a:moveTo>
                <a:lnTo>
                  <a:pt x="7002418" y="0"/>
                </a:lnTo>
                <a:lnTo>
                  <a:pt x="7002418" y="14370635"/>
                </a:lnTo>
                <a:lnTo>
                  <a:pt x="0" y="1437063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383100" y="6715607"/>
            <a:ext cx="6376145" cy="163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2"/>
              </a:lnSpc>
            </a:pPr>
            <a:r>
              <a:rPr lang="en-US" sz="5811">
                <a:solidFill>
                  <a:srgbClr val="FEFFF5"/>
                </a:solidFill>
                <a:latin typeface="Lazydog"/>
              </a:rPr>
              <a:t>making learning</a:t>
            </a:r>
            <a:r>
              <a:rPr lang="en-US" sz="5811">
                <a:solidFill>
                  <a:srgbClr val="FEFFF5"/>
                </a:solidFill>
                <a:latin typeface="Lazydog"/>
              </a:rPr>
              <a:t> </a:t>
            </a:r>
          </a:p>
          <a:p>
            <a:pPr algn="ctr">
              <a:lnSpc>
                <a:spcPts val="6392"/>
              </a:lnSpc>
              <a:spcBef>
                <a:spcPct val="0"/>
              </a:spcBef>
            </a:pPr>
            <a:r>
              <a:rPr lang="en-US" sz="5811">
                <a:solidFill>
                  <a:srgbClr val="FEFFF5"/>
                </a:solidFill>
                <a:latin typeface="Lazydog"/>
              </a:rPr>
              <a:t>ai-proof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93539" y="112846"/>
            <a:ext cx="3594461" cy="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08039" y="8699654"/>
            <a:ext cx="12140304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EFFF5"/>
                </a:solidFill>
                <a:latin typeface="Lazydog"/>
              </a:rPr>
              <a:t>Malik Lesch, Andrea Rachetta, Dora Mergenthaler, Hauke Huempel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49117" y="-656196"/>
            <a:ext cx="26755940" cy="11534296"/>
            <a:chOff x="0" y="0"/>
            <a:chExt cx="7046832" cy="30378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46832" cy="3037839"/>
            </a:xfrm>
            <a:custGeom>
              <a:avLst/>
              <a:gdLst/>
              <a:ahLst/>
              <a:cxnLst/>
              <a:rect r="r" b="b" t="t" l="l"/>
              <a:pathLst>
                <a:path h="3037839" w="7046832">
                  <a:moveTo>
                    <a:pt x="0" y="0"/>
                  </a:moveTo>
                  <a:lnTo>
                    <a:pt x="7046832" y="0"/>
                  </a:lnTo>
                  <a:lnTo>
                    <a:pt x="7046832" y="3037839"/>
                  </a:lnTo>
                  <a:lnTo>
                    <a:pt x="0" y="3037839"/>
                  </a:lnTo>
                  <a:close/>
                </a:path>
              </a:pathLst>
            </a:custGeom>
            <a:gradFill rotWithShape="true">
              <a:gsLst>
                <a:gs pos="0">
                  <a:srgbClr val="F8FF7A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046832" cy="3075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80136" y="695358"/>
            <a:ext cx="271988" cy="791500"/>
          </a:xfrm>
          <a:custGeom>
            <a:avLst/>
            <a:gdLst/>
            <a:ahLst/>
            <a:cxnLst/>
            <a:rect r="r" b="b" t="t" l="l"/>
            <a:pathLst>
              <a:path h="791500" w="271988">
                <a:moveTo>
                  <a:pt x="0" y="0"/>
                </a:moveTo>
                <a:lnTo>
                  <a:pt x="271988" y="0"/>
                </a:lnTo>
                <a:lnTo>
                  <a:pt x="271988" y="791500"/>
                </a:lnTo>
                <a:lnTo>
                  <a:pt x="0" y="79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29278" y="1053702"/>
            <a:ext cx="2946315" cy="3210526"/>
            <a:chOff x="0" y="0"/>
            <a:chExt cx="5688026" cy="61981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5693106" cy="6208261"/>
            </a:xfrm>
            <a:custGeom>
              <a:avLst/>
              <a:gdLst/>
              <a:ahLst/>
              <a:cxnLst/>
              <a:rect r="r" b="b" t="t" l="l"/>
              <a:pathLst>
                <a:path h="6208261" w="5693106">
                  <a:moveTo>
                    <a:pt x="4024406" y="6123948"/>
                  </a:moveTo>
                  <a:cubicBezTo>
                    <a:pt x="3991492" y="6133961"/>
                    <a:pt x="3966059" y="6147312"/>
                    <a:pt x="3940626" y="6150650"/>
                  </a:cubicBezTo>
                  <a:cubicBezTo>
                    <a:pt x="3797004" y="6164000"/>
                    <a:pt x="3654878" y="6177351"/>
                    <a:pt x="3511256" y="6189033"/>
                  </a:cubicBezTo>
                  <a:cubicBezTo>
                    <a:pt x="3437949" y="6194040"/>
                    <a:pt x="3364642" y="6199046"/>
                    <a:pt x="3291336" y="6200715"/>
                  </a:cubicBezTo>
                  <a:cubicBezTo>
                    <a:pt x="3212044" y="6204052"/>
                    <a:pt x="3132753" y="6208261"/>
                    <a:pt x="3054958" y="6205721"/>
                  </a:cubicBezTo>
                  <a:cubicBezTo>
                    <a:pt x="2980155" y="6204052"/>
                    <a:pt x="2905352" y="6199046"/>
                    <a:pt x="2833540" y="6184026"/>
                  </a:cubicBezTo>
                  <a:cubicBezTo>
                    <a:pt x="2740785" y="6165669"/>
                    <a:pt x="2646533" y="6165669"/>
                    <a:pt x="2555273" y="6148980"/>
                  </a:cubicBezTo>
                  <a:cubicBezTo>
                    <a:pt x="2317399" y="6105590"/>
                    <a:pt x="2075037" y="6117273"/>
                    <a:pt x="1835668" y="6098915"/>
                  </a:cubicBezTo>
                  <a:cubicBezTo>
                    <a:pt x="1701022" y="6088902"/>
                    <a:pt x="1566376" y="6065538"/>
                    <a:pt x="1431731" y="6045512"/>
                  </a:cubicBezTo>
                  <a:cubicBezTo>
                    <a:pt x="1279133" y="6023817"/>
                    <a:pt x="1126534" y="5998784"/>
                    <a:pt x="972440" y="5975420"/>
                  </a:cubicBezTo>
                  <a:cubicBezTo>
                    <a:pt x="860235" y="5958732"/>
                    <a:pt x="746535" y="5942043"/>
                    <a:pt x="634330" y="5925355"/>
                  </a:cubicBezTo>
                  <a:cubicBezTo>
                    <a:pt x="631338" y="5925355"/>
                    <a:pt x="628346" y="5923686"/>
                    <a:pt x="625354" y="5923686"/>
                  </a:cubicBezTo>
                  <a:cubicBezTo>
                    <a:pt x="531102" y="5878627"/>
                    <a:pt x="430866" y="5843582"/>
                    <a:pt x="344094" y="5785172"/>
                  </a:cubicBezTo>
                  <a:cubicBezTo>
                    <a:pt x="197480" y="5685041"/>
                    <a:pt x="134646" y="5524832"/>
                    <a:pt x="128661" y="5336251"/>
                  </a:cubicBezTo>
                  <a:cubicBezTo>
                    <a:pt x="127165" y="5271167"/>
                    <a:pt x="119685" y="5207750"/>
                    <a:pt x="119685" y="5142665"/>
                  </a:cubicBezTo>
                  <a:cubicBezTo>
                    <a:pt x="121181" y="5052547"/>
                    <a:pt x="127165" y="4964098"/>
                    <a:pt x="131653" y="4875650"/>
                  </a:cubicBezTo>
                  <a:cubicBezTo>
                    <a:pt x="143622" y="4611972"/>
                    <a:pt x="149606" y="4348294"/>
                    <a:pt x="131653" y="4084616"/>
                  </a:cubicBezTo>
                  <a:cubicBezTo>
                    <a:pt x="115197" y="3847639"/>
                    <a:pt x="100236" y="3612332"/>
                    <a:pt x="83779" y="3375355"/>
                  </a:cubicBezTo>
                  <a:cubicBezTo>
                    <a:pt x="73307" y="3223490"/>
                    <a:pt x="59842" y="3073294"/>
                    <a:pt x="50866" y="2921428"/>
                  </a:cubicBezTo>
                  <a:cubicBezTo>
                    <a:pt x="44882" y="2821297"/>
                    <a:pt x="46378" y="2719498"/>
                    <a:pt x="40394" y="2619367"/>
                  </a:cubicBezTo>
                  <a:cubicBezTo>
                    <a:pt x="37402" y="2562626"/>
                    <a:pt x="20945" y="2507554"/>
                    <a:pt x="19449" y="2450813"/>
                  </a:cubicBezTo>
                  <a:cubicBezTo>
                    <a:pt x="13465" y="2313968"/>
                    <a:pt x="11968" y="2175453"/>
                    <a:pt x="8976" y="2036939"/>
                  </a:cubicBezTo>
                  <a:cubicBezTo>
                    <a:pt x="7480" y="1983536"/>
                    <a:pt x="0" y="1930133"/>
                    <a:pt x="1496" y="1876730"/>
                  </a:cubicBezTo>
                  <a:cubicBezTo>
                    <a:pt x="2992" y="1793287"/>
                    <a:pt x="11968" y="1709845"/>
                    <a:pt x="13465" y="1626403"/>
                  </a:cubicBezTo>
                  <a:cubicBezTo>
                    <a:pt x="14961" y="1529609"/>
                    <a:pt x="5984" y="1432816"/>
                    <a:pt x="8976" y="1337692"/>
                  </a:cubicBezTo>
                  <a:cubicBezTo>
                    <a:pt x="8976" y="1245905"/>
                    <a:pt x="19449" y="1155787"/>
                    <a:pt x="29921" y="1064001"/>
                  </a:cubicBezTo>
                  <a:cubicBezTo>
                    <a:pt x="32913" y="1032293"/>
                    <a:pt x="53858" y="1003922"/>
                    <a:pt x="59842" y="972214"/>
                  </a:cubicBezTo>
                  <a:cubicBezTo>
                    <a:pt x="85276" y="815342"/>
                    <a:pt x="112205" y="658471"/>
                    <a:pt x="178031" y="513281"/>
                  </a:cubicBezTo>
                  <a:cubicBezTo>
                    <a:pt x="192992" y="481573"/>
                    <a:pt x="216929" y="453202"/>
                    <a:pt x="239370" y="428170"/>
                  </a:cubicBezTo>
                  <a:cubicBezTo>
                    <a:pt x="246850" y="419825"/>
                    <a:pt x="264803" y="424832"/>
                    <a:pt x="269291" y="424832"/>
                  </a:cubicBezTo>
                  <a:cubicBezTo>
                    <a:pt x="279764" y="403137"/>
                    <a:pt x="285748" y="381442"/>
                    <a:pt x="297716" y="371429"/>
                  </a:cubicBezTo>
                  <a:cubicBezTo>
                    <a:pt x="362047" y="316357"/>
                    <a:pt x="429370" y="276304"/>
                    <a:pt x="513149" y="266291"/>
                  </a:cubicBezTo>
                  <a:cubicBezTo>
                    <a:pt x="575984" y="257947"/>
                    <a:pt x="637322" y="227908"/>
                    <a:pt x="700157" y="211219"/>
                  </a:cubicBezTo>
                  <a:cubicBezTo>
                    <a:pt x="776456" y="191193"/>
                    <a:pt x="852755" y="167829"/>
                    <a:pt x="932046" y="156147"/>
                  </a:cubicBezTo>
                  <a:cubicBezTo>
                    <a:pt x="1003857" y="146134"/>
                    <a:pt x="1072676" y="124439"/>
                    <a:pt x="1145983" y="117764"/>
                  </a:cubicBezTo>
                  <a:cubicBezTo>
                    <a:pt x="1220786" y="111089"/>
                    <a:pt x="1295589" y="91062"/>
                    <a:pt x="1371888" y="84387"/>
                  </a:cubicBezTo>
                  <a:cubicBezTo>
                    <a:pt x="1578345" y="67699"/>
                    <a:pt x="1786298" y="56017"/>
                    <a:pt x="1992754" y="42666"/>
                  </a:cubicBezTo>
                  <a:cubicBezTo>
                    <a:pt x="2043620" y="39328"/>
                    <a:pt x="2094486" y="42666"/>
                    <a:pt x="2145352" y="44335"/>
                  </a:cubicBezTo>
                  <a:cubicBezTo>
                    <a:pt x="2170785" y="46003"/>
                    <a:pt x="2196218" y="52679"/>
                    <a:pt x="2223147" y="56017"/>
                  </a:cubicBezTo>
                  <a:cubicBezTo>
                    <a:pt x="2235116" y="57685"/>
                    <a:pt x="2247084" y="52679"/>
                    <a:pt x="2259053" y="52679"/>
                  </a:cubicBezTo>
                  <a:cubicBezTo>
                    <a:pt x="2294958" y="52679"/>
                    <a:pt x="2332360" y="52679"/>
                    <a:pt x="2368266" y="51010"/>
                  </a:cubicBezTo>
                  <a:cubicBezTo>
                    <a:pt x="2437084" y="47672"/>
                    <a:pt x="2507399" y="39328"/>
                    <a:pt x="2576218" y="39328"/>
                  </a:cubicBezTo>
                  <a:cubicBezTo>
                    <a:pt x="2643541" y="39328"/>
                    <a:pt x="2710863" y="44335"/>
                    <a:pt x="2778186" y="47672"/>
                  </a:cubicBezTo>
                  <a:lnTo>
                    <a:pt x="2832045" y="47672"/>
                  </a:lnTo>
                  <a:cubicBezTo>
                    <a:pt x="2914328" y="44335"/>
                    <a:pt x="2995115" y="44335"/>
                    <a:pt x="3077399" y="39328"/>
                  </a:cubicBezTo>
                  <a:cubicBezTo>
                    <a:pt x="3156690" y="34322"/>
                    <a:pt x="3234485" y="22640"/>
                    <a:pt x="3313776" y="17633"/>
                  </a:cubicBezTo>
                  <a:cubicBezTo>
                    <a:pt x="3351178" y="14295"/>
                    <a:pt x="3390076" y="14295"/>
                    <a:pt x="3427477" y="22640"/>
                  </a:cubicBezTo>
                  <a:cubicBezTo>
                    <a:pt x="3484327" y="34322"/>
                    <a:pt x="3538186" y="40997"/>
                    <a:pt x="3595036" y="22640"/>
                  </a:cubicBezTo>
                  <a:cubicBezTo>
                    <a:pt x="3615981" y="15964"/>
                    <a:pt x="3642910" y="27646"/>
                    <a:pt x="3666847" y="30984"/>
                  </a:cubicBezTo>
                  <a:cubicBezTo>
                    <a:pt x="3677319" y="32653"/>
                    <a:pt x="3689288" y="35990"/>
                    <a:pt x="3695272" y="30984"/>
                  </a:cubicBezTo>
                  <a:cubicBezTo>
                    <a:pt x="3735666" y="0"/>
                    <a:pt x="3773067" y="6350"/>
                    <a:pt x="3811965" y="34322"/>
                  </a:cubicBezTo>
                  <a:cubicBezTo>
                    <a:pt x="3816453" y="37659"/>
                    <a:pt x="3828421" y="29315"/>
                    <a:pt x="3837398" y="29315"/>
                  </a:cubicBezTo>
                  <a:cubicBezTo>
                    <a:pt x="3873303" y="29315"/>
                    <a:pt x="3909209" y="29315"/>
                    <a:pt x="3946610" y="30984"/>
                  </a:cubicBezTo>
                  <a:cubicBezTo>
                    <a:pt x="3973540" y="32653"/>
                    <a:pt x="3998972" y="42666"/>
                    <a:pt x="4025902" y="46003"/>
                  </a:cubicBezTo>
                  <a:cubicBezTo>
                    <a:pt x="4084248" y="54348"/>
                    <a:pt x="4144090" y="67699"/>
                    <a:pt x="4203933" y="67699"/>
                  </a:cubicBezTo>
                  <a:cubicBezTo>
                    <a:pt x="4316138" y="69367"/>
                    <a:pt x="4428342" y="74374"/>
                    <a:pt x="4539050" y="101075"/>
                  </a:cubicBezTo>
                  <a:cubicBezTo>
                    <a:pt x="4642279" y="126108"/>
                    <a:pt x="4748499" y="126108"/>
                    <a:pt x="4853224" y="146134"/>
                  </a:cubicBezTo>
                  <a:cubicBezTo>
                    <a:pt x="4916058" y="157816"/>
                    <a:pt x="4980389" y="179511"/>
                    <a:pt x="5034247" y="214557"/>
                  </a:cubicBezTo>
                  <a:cubicBezTo>
                    <a:pt x="5092593" y="251272"/>
                    <a:pt x="5137475" y="311350"/>
                    <a:pt x="5189837" y="361416"/>
                  </a:cubicBezTo>
                  <a:cubicBezTo>
                    <a:pt x="5209286" y="379773"/>
                    <a:pt x="5237712" y="393124"/>
                    <a:pt x="5251176" y="416488"/>
                  </a:cubicBezTo>
                  <a:cubicBezTo>
                    <a:pt x="5290074" y="479904"/>
                    <a:pt x="5324483" y="546658"/>
                    <a:pt x="5358893" y="613412"/>
                  </a:cubicBezTo>
                  <a:cubicBezTo>
                    <a:pt x="5384325" y="661808"/>
                    <a:pt x="5409759" y="711874"/>
                    <a:pt x="5429207" y="761939"/>
                  </a:cubicBezTo>
                  <a:cubicBezTo>
                    <a:pt x="5450152" y="820349"/>
                    <a:pt x="5466609" y="880427"/>
                    <a:pt x="5483066" y="942175"/>
                  </a:cubicBezTo>
                  <a:cubicBezTo>
                    <a:pt x="5508499" y="1038968"/>
                    <a:pt x="5538420" y="1135761"/>
                    <a:pt x="5554876" y="1235892"/>
                  </a:cubicBezTo>
                  <a:cubicBezTo>
                    <a:pt x="5578813" y="1376075"/>
                    <a:pt x="5590782" y="1519596"/>
                    <a:pt x="5608735" y="1661448"/>
                  </a:cubicBezTo>
                  <a:cubicBezTo>
                    <a:pt x="5614719" y="1708176"/>
                    <a:pt x="5622199" y="1754904"/>
                    <a:pt x="5625192" y="1801632"/>
                  </a:cubicBezTo>
                  <a:cubicBezTo>
                    <a:pt x="5634168" y="1935139"/>
                    <a:pt x="5640152" y="2066978"/>
                    <a:pt x="5647632" y="2200486"/>
                  </a:cubicBezTo>
                  <a:cubicBezTo>
                    <a:pt x="5658105" y="2365702"/>
                    <a:pt x="5673065" y="2529249"/>
                    <a:pt x="5680546" y="2694465"/>
                  </a:cubicBezTo>
                  <a:cubicBezTo>
                    <a:pt x="5688026" y="2853006"/>
                    <a:pt x="5693106" y="3013215"/>
                    <a:pt x="5690566" y="3173425"/>
                  </a:cubicBezTo>
                  <a:cubicBezTo>
                    <a:pt x="5686530" y="3440440"/>
                    <a:pt x="5674561" y="3705787"/>
                    <a:pt x="5662593" y="3972803"/>
                  </a:cubicBezTo>
                  <a:cubicBezTo>
                    <a:pt x="5655113" y="4138019"/>
                    <a:pt x="5644640" y="4301566"/>
                    <a:pt x="5629679" y="4465113"/>
                  </a:cubicBezTo>
                  <a:cubicBezTo>
                    <a:pt x="5614719" y="4628660"/>
                    <a:pt x="5592278" y="4790539"/>
                    <a:pt x="5575822" y="4954085"/>
                  </a:cubicBezTo>
                  <a:cubicBezTo>
                    <a:pt x="5563853" y="5067567"/>
                    <a:pt x="5560861" y="5181049"/>
                    <a:pt x="5547396" y="5292862"/>
                  </a:cubicBezTo>
                  <a:cubicBezTo>
                    <a:pt x="5535428" y="5394661"/>
                    <a:pt x="5490546" y="5484779"/>
                    <a:pt x="5430703" y="5559877"/>
                  </a:cubicBezTo>
                  <a:cubicBezTo>
                    <a:pt x="5381334" y="5623294"/>
                    <a:pt x="5342436" y="5695054"/>
                    <a:pt x="5291570" y="5756801"/>
                  </a:cubicBezTo>
                  <a:cubicBezTo>
                    <a:pt x="5246688" y="5811873"/>
                    <a:pt x="5197318" y="5866945"/>
                    <a:pt x="5119523" y="5868614"/>
                  </a:cubicBezTo>
                  <a:cubicBezTo>
                    <a:pt x="5101570" y="5868614"/>
                    <a:pt x="5085113" y="5888640"/>
                    <a:pt x="5067160" y="5898653"/>
                  </a:cubicBezTo>
                  <a:cubicBezTo>
                    <a:pt x="4990861" y="5935368"/>
                    <a:pt x="4911570" y="5967076"/>
                    <a:pt x="4836767" y="6007129"/>
                  </a:cubicBezTo>
                  <a:cubicBezTo>
                    <a:pt x="4699129" y="6080558"/>
                    <a:pt x="4551019" y="6092240"/>
                    <a:pt x="4402909" y="6098915"/>
                  </a:cubicBezTo>
                  <a:cubicBezTo>
                    <a:pt x="4346059" y="6102253"/>
                    <a:pt x="4287712" y="6097246"/>
                    <a:pt x="4230862" y="6102253"/>
                  </a:cubicBezTo>
                  <a:cubicBezTo>
                    <a:pt x="4202437" y="6103922"/>
                    <a:pt x="4175508" y="6118942"/>
                    <a:pt x="4148579" y="6125617"/>
                  </a:cubicBezTo>
                  <a:cubicBezTo>
                    <a:pt x="4136610" y="6128954"/>
                    <a:pt x="4124642" y="6127286"/>
                    <a:pt x="4111177" y="6128954"/>
                  </a:cubicBezTo>
                  <a:cubicBezTo>
                    <a:pt x="4093225" y="6130623"/>
                    <a:pt x="4075271" y="6135630"/>
                    <a:pt x="4057319" y="6133961"/>
                  </a:cubicBezTo>
                  <a:cubicBezTo>
                    <a:pt x="4039366" y="6130623"/>
                    <a:pt x="4027398" y="6123948"/>
                    <a:pt x="4024406" y="6123948"/>
                  </a:cubicBezTo>
                  <a:close/>
                </a:path>
              </a:pathLst>
            </a:custGeom>
            <a:blipFill>
              <a:blip r:embed="rId5"/>
              <a:stretch>
                <a:fillRect l="-3871" t="-44" r="-3864" b="-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476497">
            <a:off x="1370005" y="849699"/>
            <a:ext cx="2452714" cy="3148399"/>
            <a:chOff x="0" y="0"/>
            <a:chExt cx="4828540" cy="61981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-7620"/>
              <a:ext cx="4833620" cy="6208261"/>
            </a:xfrm>
            <a:custGeom>
              <a:avLst/>
              <a:gdLst/>
              <a:ahLst/>
              <a:cxnLst/>
              <a:rect r="r" b="b" t="t" l="l"/>
              <a:pathLst>
                <a:path h="6208261" w="4833620">
                  <a:moveTo>
                    <a:pt x="3416300" y="6123948"/>
                  </a:moveTo>
                  <a:cubicBezTo>
                    <a:pt x="3388360" y="6133961"/>
                    <a:pt x="3366770" y="6147312"/>
                    <a:pt x="3345180" y="6150650"/>
                  </a:cubicBezTo>
                  <a:cubicBezTo>
                    <a:pt x="3223260" y="6164000"/>
                    <a:pt x="3102610" y="6177351"/>
                    <a:pt x="2980690" y="6189033"/>
                  </a:cubicBezTo>
                  <a:cubicBezTo>
                    <a:pt x="2918460" y="6194040"/>
                    <a:pt x="2856230" y="6199046"/>
                    <a:pt x="2794000" y="6200715"/>
                  </a:cubicBezTo>
                  <a:cubicBezTo>
                    <a:pt x="2726690" y="6204052"/>
                    <a:pt x="2659380" y="6208261"/>
                    <a:pt x="2593340" y="6205721"/>
                  </a:cubicBezTo>
                  <a:cubicBezTo>
                    <a:pt x="2529840" y="6204052"/>
                    <a:pt x="2466340" y="6199046"/>
                    <a:pt x="2405380" y="6184026"/>
                  </a:cubicBezTo>
                  <a:cubicBezTo>
                    <a:pt x="2326640" y="6165669"/>
                    <a:pt x="2246630" y="6165669"/>
                    <a:pt x="2169160" y="6148980"/>
                  </a:cubicBezTo>
                  <a:cubicBezTo>
                    <a:pt x="1967230" y="6105590"/>
                    <a:pt x="1761490" y="6117273"/>
                    <a:pt x="1558290" y="6098915"/>
                  </a:cubicBezTo>
                  <a:cubicBezTo>
                    <a:pt x="1443990" y="6088902"/>
                    <a:pt x="1329690" y="6065538"/>
                    <a:pt x="1215390" y="6045512"/>
                  </a:cubicBezTo>
                  <a:cubicBezTo>
                    <a:pt x="1085850" y="6023817"/>
                    <a:pt x="956310" y="5998784"/>
                    <a:pt x="825500" y="5975420"/>
                  </a:cubicBezTo>
                  <a:cubicBezTo>
                    <a:pt x="730250" y="5958732"/>
                    <a:pt x="633730" y="5942043"/>
                    <a:pt x="538480" y="5925355"/>
                  </a:cubicBezTo>
                  <a:cubicBezTo>
                    <a:pt x="535940" y="5925355"/>
                    <a:pt x="533400" y="5923686"/>
                    <a:pt x="530860" y="5923686"/>
                  </a:cubicBezTo>
                  <a:cubicBezTo>
                    <a:pt x="450850" y="5878627"/>
                    <a:pt x="365760" y="5843582"/>
                    <a:pt x="292100" y="5785172"/>
                  </a:cubicBezTo>
                  <a:cubicBezTo>
                    <a:pt x="167640" y="5685041"/>
                    <a:pt x="114300" y="5524832"/>
                    <a:pt x="109220" y="5336251"/>
                  </a:cubicBezTo>
                  <a:cubicBezTo>
                    <a:pt x="107950" y="5271167"/>
                    <a:pt x="101600" y="5207750"/>
                    <a:pt x="101600" y="5142665"/>
                  </a:cubicBezTo>
                  <a:cubicBezTo>
                    <a:pt x="102870" y="5052547"/>
                    <a:pt x="107950" y="4964098"/>
                    <a:pt x="111760" y="4875650"/>
                  </a:cubicBezTo>
                  <a:cubicBezTo>
                    <a:pt x="121920" y="4611972"/>
                    <a:pt x="127000" y="4348294"/>
                    <a:pt x="111760" y="4084616"/>
                  </a:cubicBezTo>
                  <a:cubicBezTo>
                    <a:pt x="97790" y="3847639"/>
                    <a:pt x="85090" y="3612332"/>
                    <a:pt x="71120" y="3375355"/>
                  </a:cubicBezTo>
                  <a:cubicBezTo>
                    <a:pt x="62230" y="3223490"/>
                    <a:pt x="50800" y="3073294"/>
                    <a:pt x="43180" y="2921428"/>
                  </a:cubicBezTo>
                  <a:cubicBezTo>
                    <a:pt x="38100" y="2821297"/>
                    <a:pt x="39370" y="2719498"/>
                    <a:pt x="34290" y="2619367"/>
                  </a:cubicBezTo>
                  <a:cubicBezTo>
                    <a:pt x="31750" y="2562626"/>
                    <a:pt x="17780" y="2507554"/>
                    <a:pt x="16510" y="2450813"/>
                  </a:cubicBezTo>
                  <a:cubicBezTo>
                    <a:pt x="11430" y="2313968"/>
                    <a:pt x="10160" y="2175453"/>
                    <a:pt x="7620" y="2036939"/>
                  </a:cubicBezTo>
                  <a:cubicBezTo>
                    <a:pt x="6350" y="1983536"/>
                    <a:pt x="0" y="1930133"/>
                    <a:pt x="1270" y="1876730"/>
                  </a:cubicBezTo>
                  <a:cubicBezTo>
                    <a:pt x="2540" y="1793287"/>
                    <a:pt x="10160" y="1709845"/>
                    <a:pt x="11430" y="1626403"/>
                  </a:cubicBezTo>
                  <a:cubicBezTo>
                    <a:pt x="12700" y="1529609"/>
                    <a:pt x="5080" y="1432816"/>
                    <a:pt x="7620" y="1337692"/>
                  </a:cubicBezTo>
                  <a:cubicBezTo>
                    <a:pt x="7620" y="1245905"/>
                    <a:pt x="16510" y="1155787"/>
                    <a:pt x="25400" y="1064001"/>
                  </a:cubicBezTo>
                  <a:cubicBezTo>
                    <a:pt x="27940" y="1032293"/>
                    <a:pt x="45720" y="1003922"/>
                    <a:pt x="50800" y="972214"/>
                  </a:cubicBezTo>
                  <a:cubicBezTo>
                    <a:pt x="72390" y="815342"/>
                    <a:pt x="95250" y="658471"/>
                    <a:pt x="151130" y="513281"/>
                  </a:cubicBezTo>
                  <a:cubicBezTo>
                    <a:pt x="163830" y="481573"/>
                    <a:pt x="184150" y="453202"/>
                    <a:pt x="203200" y="428170"/>
                  </a:cubicBezTo>
                  <a:cubicBezTo>
                    <a:pt x="209550" y="419825"/>
                    <a:pt x="224790" y="424832"/>
                    <a:pt x="228600" y="424832"/>
                  </a:cubicBezTo>
                  <a:cubicBezTo>
                    <a:pt x="237490" y="403137"/>
                    <a:pt x="242570" y="381442"/>
                    <a:pt x="252730" y="371429"/>
                  </a:cubicBezTo>
                  <a:cubicBezTo>
                    <a:pt x="307340" y="316357"/>
                    <a:pt x="364490" y="276304"/>
                    <a:pt x="435610" y="266291"/>
                  </a:cubicBezTo>
                  <a:cubicBezTo>
                    <a:pt x="488950" y="257947"/>
                    <a:pt x="541020" y="227908"/>
                    <a:pt x="594360" y="211219"/>
                  </a:cubicBezTo>
                  <a:cubicBezTo>
                    <a:pt x="659130" y="191193"/>
                    <a:pt x="723900" y="167829"/>
                    <a:pt x="791210" y="156147"/>
                  </a:cubicBezTo>
                  <a:cubicBezTo>
                    <a:pt x="852170" y="146134"/>
                    <a:pt x="910590" y="124439"/>
                    <a:pt x="972820" y="117764"/>
                  </a:cubicBezTo>
                  <a:cubicBezTo>
                    <a:pt x="1036320" y="111089"/>
                    <a:pt x="1099820" y="91062"/>
                    <a:pt x="1164590" y="84387"/>
                  </a:cubicBezTo>
                  <a:cubicBezTo>
                    <a:pt x="1339850" y="67699"/>
                    <a:pt x="1516380" y="56017"/>
                    <a:pt x="1691640" y="42666"/>
                  </a:cubicBezTo>
                  <a:cubicBezTo>
                    <a:pt x="1734820" y="39328"/>
                    <a:pt x="1778000" y="42666"/>
                    <a:pt x="1821180" y="44335"/>
                  </a:cubicBezTo>
                  <a:cubicBezTo>
                    <a:pt x="1842770" y="46003"/>
                    <a:pt x="1864360" y="52679"/>
                    <a:pt x="1887220" y="56017"/>
                  </a:cubicBezTo>
                  <a:cubicBezTo>
                    <a:pt x="1897380" y="57685"/>
                    <a:pt x="1907540" y="52679"/>
                    <a:pt x="1917700" y="52679"/>
                  </a:cubicBezTo>
                  <a:cubicBezTo>
                    <a:pt x="1948180" y="52679"/>
                    <a:pt x="1979930" y="52679"/>
                    <a:pt x="2010410" y="51010"/>
                  </a:cubicBezTo>
                  <a:cubicBezTo>
                    <a:pt x="2068830" y="47672"/>
                    <a:pt x="2128520" y="39328"/>
                    <a:pt x="2186940" y="39328"/>
                  </a:cubicBezTo>
                  <a:cubicBezTo>
                    <a:pt x="2244090" y="39328"/>
                    <a:pt x="2301240" y="44335"/>
                    <a:pt x="2358390" y="47672"/>
                  </a:cubicBezTo>
                  <a:lnTo>
                    <a:pt x="2404110" y="47672"/>
                  </a:lnTo>
                  <a:cubicBezTo>
                    <a:pt x="2473960" y="44335"/>
                    <a:pt x="2542540" y="44335"/>
                    <a:pt x="2612390" y="39328"/>
                  </a:cubicBezTo>
                  <a:cubicBezTo>
                    <a:pt x="2679700" y="34322"/>
                    <a:pt x="2745740" y="22640"/>
                    <a:pt x="2813050" y="17633"/>
                  </a:cubicBezTo>
                  <a:cubicBezTo>
                    <a:pt x="2844800" y="14295"/>
                    <a:pt x="2877820" y="14295"/>
                    <a:pt x="2909570" y="22640"/>
                  </a:cubicBezTo>
                  <a:cubicBezTo>
                    <a:pt x="2957830" y="34322"/>
                    <a:pt x="3003550" y="40997"/>
                    <a:pt x="3051810" y="22640"/>
                  </a:cubicBezTo>
                  <a:cubicBezTo>
                    <a:pt x="3069590" y="15964"/>
                    <a:pt x="3092450" y="27646"/>
                    <a:pt x="3112770" y="30984"/>
                  </a:cubicBezTo>
                  <a:cubicBezTo>
                    <a:pt x="3121660" y="32653"/>
                    <a:pt x="3131820" y="35990"/>
                    <a:pt x="3136900" y="30984"/>
                  </a:cubicBezTo>
                  <a:cubicBezTo>
                    <a:pt x="3171190" y="0"/>
                    <a:pt x="3202940" y="6350"/>
                    <a:pt x="3235960" y="34322"/>
                  </a:cubicBezTo>
                  <a:cubicBezTo>
                    <a:pt x="3239770" y="37659"/>
                    <a:pt x="3249930" y="29315"/>
                    <a:pt x="3257550" y="29315"/>
                  </a:cubicBezTo>
                  <a:cubicBezTo>
                    <a:pt x="3288030" y="29315"/>
                    <a:pt x="3318510" y="29315"/>
                    <a:pt x="3350260" y="30984"/>
                  </a:cubicBezTo>
                  <a:cubicBezTo>
                    <a:pt x="3373120" y="32653"/>
                    <a:pt x="3394710" y="42666"/>
                    <a:pt x="3417570" y="46003"/>
                  </a:cubicBezTo>
                  <a:cubicBezTo>
                    <a:pt x="3467100" y="54348"/>
                    <a:pt x="3517900" y="67699"/>
                    <a:pt x="3568700" y="67699"/>
                  </a:cubicBezTo>
                  <a:cubicBezTo>
                    <a:pt x="3663950" y="69367"/>
                    <a:pt x="3759200" y="74374"/>
                    <a:pt x="3853180" y="101075"/>
                  </a:cubicBezTo>
                  <a:cubicBezTo>
                    <a:pt x="3940810" y="126108"/>
                    <a:pt x="4030980" y="126108"/>
                    <a:pt x="4119880" y="146134"/>
                  </a:cubicBezTo>
                  <a:cubicBezTo>
                    <a:pt x="4173220" y="157816"/>
                    <a:pt x="4227830" y="179511"/>
                    <a:pt x="4273550" y="214557"/>
                  </a:cubicBezTo>
                  <a:cubicBezTo>
                    <a:pt x="4323080" y="251272"/>
                    <a:pt x="4361180" y="311350"/>
                    <a:pt x="4405630" y="361416"/>
                  </a:cubicBezTo>
                  <a:cubicBezTo>
                    <a:pt x="4422140" y="379773"/>
                    <a:pt x="4446270" y="393124"/>
                    <a:pt x="4457700" y="416488"/>
                  </a:cubicBezTo>
                  <a:cubicBezTo>
                    <a:pt x="4490720" y="479904"/>
                    <a:pt x="4519930" y="546658"/>
                    <a:pt x="4549140" y="613412"/>
                  </a:cubicBezTo>
                  <a:cubicBezTo>
                    <a:pt x="4570730" y="661808"/>
                    <a:pt x="4592320" y="711874"/>
                    <a:pt x="4608830" y="761939"/>
                  </a:cubicBezTo>
                  <a:cubicBezTo>
                    <a:pt x="4626610" y="820349"/>
                    <a:pt x="4640580" y="880427"/>
                    <a:pt x="4654550" y="942175"/>
                  </a:cubicBezTo>
                  <a:cubicBezTo>
                    <a:pt x="4676140" y="1038968"/>
                    <a:pt x="4701540" y="1135761"/>
                    <a:pt x="4715510" y="1235892"/>
                  </a:cubicBezTo>
                  <a:cubicBezTo>
                    <a:pt x="4735830" y="1376075"/>
                    <a:pt x="4745990" y="1519596"/>
                    <a:pt x="4761230" y="1661448"/>
                  </a:cubicBezTo>
                  <a:cubicBezTo>
                    <a:pt x="4766310" y="1708176"/>
                    <a:pt x="4772660" y="1754904"/>
                    <a:pt x="4775200" y="1801632"/>
                  </a:cubicBezTo>
                  <a:cubicBezTo>
                    <a:pt x="4782820" y="1935139"/>
                    <a:pt x="4787900" y="2066978"/>
                    <a:pt x="4794250" y="2200486"/>
                  </a:cubicBezTo>
                  <a:cubicBezTo>
                    <a:pt x="4803140" y="2365702"/>
                    <a:pt x="4815840" y="2529249"/>
                    <a:pt x="4822190" y="2694465"/>
                  </a:cubicBezTo>
                  <a:cubicBezTo>
                    <a:pt x="4828540" y="2853006"/>
                    <a:pt x="4833620" y="3013215"/>
                    <a:pt x="4831080" y="3173425"/>
                  </a:cubicBezTo>
                  <a:cubicBezTo>
                    <a:pt x="4827270" y="3440440"/>
                    <a:pt x="4817110" y="3705787"/>
                    <a:pt x="4806950" y="3972803"/>
                  </a:cubicBezTo>
                  <a:cubicBezTo>
                    <a:pt x="4800600" y="4138019"/>
                    <a:pt x="4791710" y="4301566"/>
                    <a:pt x="4779010" y="4465113"/>
                  </a:cubicBezTo>
                  <a:cubicBezTo>
                    <a:pt x="4766310" y="4628660"/>
                    <a:pt x="4747260" y="4790539"/>
                    <a:pt x="4733290" y="4954085"/>
                  </a:cubicBezTo>
                  <a:cubicBezTo>
                    <a:pt x="4723130" y="5067567"/>
                    <a:pt x="4720590" y="5181049"/>
                    <a:pt x="4709160" y="5292862"/>
                  </a:cubicBezTo>
                  <a:cubicBezTo>
                    <a:pt x="4699000" y="5394661"/>
                    <a:pt x="4660900" y="5484779"/>
                    <a:pt x="4610100" y="5559877"/>
                  </a:cubicBezTo>
                  <a:cubicBezTo>
                    <a:pt x="4568190" y="5623294"/>
                    <a:pt x="4535170" y="5695054"/>
                    <a:pt x="4491990" y="5756801"/>
                  </a:cubicBezTo>
                  <a:cubicBezTo>
                    <a:pt x="4453890" y="5811873"/>
                    <a:pt x="4411980" y="5866945"/>
                    <a:pt x="4345940" y="5868614"/>
                  </a:cubicBezTo>
                  <a:cubicBezTo>
                    <a:pt x="4330700" y="5868614"/>
                    <a:pt x="4316730" y="5888640"/>
                    <a:pt x="4301490" y="5898653"/>
                  </a:cubicBezTo>
                  <a:cubicBezTo>
                    <a:pt x="4236720" y="5935368"/>
                    <a:pt x="4169410" y="5967076"/>
                    <a:pt x="4105910" y="6007129"/>
                  </a:cubicBezTo>
                  <a:cubicBezTo>
                    <a:pt x="3989070" y="6080558"/>
                    <a:pt x="3863340" y="6092240"/>
                    <a:pt x="3737610" y="6098915"/>
                  </a:cubicBezTo>
                  <a:cubicBezTo>
                    <a:pt x="3689350" y="6102253"/>
                    <a:pt x="3639820" y="6097246"/>
                    <a:pt x="3591560" y="6102253"/>
                  </a:cubicBezTo>
                  <a:cubicBezTo>
                    <a:pt x="3567430" y="6103922"/>
                    <a:pt x="3544570" y="6118942"/>
                    <a:pt x="3521710" y="6125617"/>
                  </a:cubicBezTo>
                  <a:cubicBezTo>
                    <a:pt x="3511550" y="6128954"/>
                    <a:pt x="3501390" y="6127286"/>
                    <a:pt x="3489960" y="6128954"/>
                  </a:cubicBezTo>
                  <a:cubicBezTo>
                    <a:pt x="3474720" y="6130623"/>
                    <a:pt x="3459480" y="6135630"/>
                    <a:pt x="3444240" y="6133961"/>
                  </a:cubicBezTo>
                  <a:cubicBezTo>
                    <a:pt x="3429000" y="6130623"/>
                    <a:pt x="3418840" y="6123948"/>
                    <a:pt x="3416300" y="6123948"/>
                  </a:cubicBezTo>
                  <a:close/>
                </a:path>
              </a:pathLst>
            </a:custGeom>
            <a:blipFill>
              <a:blip r:embed="rId6"/>
              <a:stretch>
                <a:fillRect l="-22" t="-2768" r="-3347" b="-1811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060255">
            <a:off x="3296095" y="1733204"/>
            <a:ext cx="3188521" cy="2631499"/>
            <a:chOff x="0" y="0"/>
            <a:chExt cx="11862658" cy="9790300"/>
          </a:xfrm>
        </p:grpSpPr>
        <p:sp>
          <p:nvSpPr>
            <p:cNvPr name="Freeform 11" id="11"/>
            <p:cNvSpPr/>
            <p:nvPr/>
          </p:nvSpPr>
          <p:spPr>
            <a:xfrm flipH="false" flipV="false" rot="4878861">
              <a:off x="714335" y="-1149903"/>
              <a:ext cx="10443824" cy="12213492"/>
            </a:xfrm>
            <a:custGeom>
              <a:avLst/>
              <a:gdLst/>
              <a:ahLst/>
              <a:cxnLst/>
              <a:rect r="r" b="b" t="t" l="l"/>
              <a:pathLst>
                <a:path h="12213492" w="10443824">
                  <a:moveTo>
                    <a:pt x="10299075" y="4337150"/>
                  </a:moveTo>
                  <a:cubicBezTo>
                    <a:pt x="10304344" y="4407394"/>
                    <a:pt x="10317181" y="4463012"/>
                    <a:pt x="10314382" y="4516241"/>
                  </a:cubicBezTo>
                  <a:cubicBezTo>
                    <a:pt x="10289996" y="4815521"/>
                    <a:pt x="10266081" y="5111717"/>
                    <a:pt x="10239088" y="5410599"/>
                  </a:cubicBezTo>
                  <a:cubicBezTo>
                    <a:pt x="10223818" y="5562925"/>
                    <a:pt x="10208548" y="5715252"/>
                    <a:pt x="10188066" y="5866782"/>
                  </a:cubicBezTo>
                  <a:cubicBezTo>
                    <a:pt x="10168305" y="6031048"/>
                    <a:pt x="10148449" y="6195299"/>
                    <a:pt x="10121437" y="6355300"/>
                  </a:cubicBezTo>
                  <a:cubicBezTo>
                    <a:pt x="10095272" y="6509118"/>
                    <a:pt x="10063896" y="6662140"/>
                    <a:pt x="10017828" y="6806606"/>
                  </a:cubicBezTo>
                  <a:cubicBezTo>
                    <a:pt x="9959950" y="6993455"/>
                    <a:pt x="9930266" y="7187768"/>
                    <a:pt x="9875466" y="7371930"/>
                  </a:cubicBezTo>
                  <a:cubicBezTo>
                    <a:pt x="9732797" y="7851989"/>
                    <a:pt x="9674707" y="8354436"/>
                    <a:pt x="9570655" y="8843550"/>
                  </a:cubicBezTo>
                  <a:cubicBezTo>
                    <a:pt x="9512614" y="9118751"/>
                    <a:pt x="9433727" y="9390767"/>
                    <a:pt x="9360050" y="9663580"/>
                  </a:cubicBezTo>
                  <a:cubicBezTo>
                    <a:pt x="9278115" y="9973006"/>
                    <a:pt x="9190967" y="10281637"/>
                    <a:pt x="9105954" y="10593749"/>
                  </a:cubicBezTo>
                  <a:cubicBezTo>
                    <a:pt x="9044558" y="10821093"/>
                    <a:pt x="8982690" y="11051521"/>
                    <a:pt x="8921294" y="11278865"/>
                  </a:cubicBezTo>
                  <a:cubicBezTo>
                    <a:pt x="8920352" y="11285034"/>
                    <a:pt x="8916803" y="11290804"/>
                    <a:pt x="8915861" y="11296973"/>
                  </a:cubicBezTo>
                  <a:cubicBezTo>
                    <a:pt x="8815819" y="11480537"/>
                    <a:pt x="8729529" y="11678828"/>
                    <a:pt x="8610997" y="11843786"/>
                  </a:cubicBezTo>
                  <a:cubicBezTo>
                    <a:pt x="8408472" y="12122165"/>
                    <a:pt x="8138523" y="12213492"/>
                    <a:pt x="7842181" y="12180846"/>
                  </a:cubicBezTo>
                  <a:cubicBezTo>
                    <a:pt x="7740082" y="12168405"/>
                    <a:pt x="7638705" y="12168700"/>
                    <a:pt x="7537078" y="12153175"/>
                  </a:cubicBezTo>
                  <a:cubicBezTo>
                    <a:pt x="7396835" y="12128594"/>
                    <a:pt x="7260611" y="12095159"/>
                    <a:pt x="7123916" y="12064808"/>
                  </a:cubicBezTo>
                  <a:cubicBezTo>
                    <a:pt x="6715965" y="11977237"/>
                    <a:pt x="6306131" y="11902003"/>
                    <a:pt x="5888757" y="11876118"/>
                  </a:cubicBezTo>
                  <a:cubicBezTo>
                    <a:pt x="5513547" y="11853519"/>
                    <a:pt x="5141414" y="11828233"/>
                    <a:pt x="4766204" y="11805633"/>
                  </a:cubicBezTo>
                  <a:cubicBezTo>
                    <a:pt x="4525776" y="11790999"/>
                    <a:pt x="4287012" y="11782930"/>
                    <a:pt x="4047055" y="11765211"/>
                  </a:cubicBezTo>
                  <a:cubicBezTo>
                    <a:pt x="3888821" y="11753664"/>
                    <a:pt x="3730337" y="11726297"/>
                    <a:pt x="3572103" y="11714749"/>
                  </a:cubicBezTo>
                  <a:cubicBezTo>
                    <a:pt x="3482563" y="11707383"/>
                    <a:pt x="3391388" y="11728174"/>
                    <a:pt x="3302318" y="11717724"/>
                  </a:cubicBezTo>
                  <a:cubicBezTo>
                    <a:pt x="3086756" y="11697419"/>
                    <a:pt x="2870002" y="11667463"/>
                    <a:pt x="2652777" y="11640591"/>
                  </a:cubicBezTo>
                  <a:cubicBezTo>
                    <a:pt x="2568919" y="11630937"/>
                    <a:pt x="2483177" y="11633620"/>
                    <a:pt x="2400262" y="11617797"/>
                  </a:cubicBezTo>
                  <a:cubicBezTo>
                    <a:pt x="2270442" y="11594809"/>
                    <a:pt x="2142978" y="11556399"/>
                    <a:pt x="2013158" y="11533410"/>
                  </a:cubicBezTo>
                  <a:cubicBezTo>
                    <a:pt x="1862491" y="11507238"/>
                    <a:pt x="1708527" y="11502655"/>
                    <a:pt x="1560937" y="11473796"/>
                  </a:cubicBezTo>
                  <a:cubicBezTo>
                    <a:pt x="1417617" y="11451901"/>
                    <a:pt x="1280201" y="11408815"/>
                    <a:pt x="1140179" y="11365330"/>
                  </a:cubicBezTo>
                  <a:cubicBezTo>
                    <a:pt x="1091611" y="11351598"/>
                    <a:pt x="1053908" y="11301650"/>
                    <a:pt x="1006282" y="11281749"/>
                  </a:cubicBezTo>
                  <a:cubicBezTo>
                    <a:pt x="769345" y="11191896"/>
                    <a:pt x="532879" y="11098959"/>
                    <a:pt x="326904" y="10928616"/>
                  </a:cubicBezTo>
                  <a:cubicBezTo>
                    <a:pt x="282105" y="10890209"/>
                    <a:pt x="245345" y="10834093"/>
                    <a:pt x="213326" y="10781856"/>
                  </a:cubicBezTo>
                  <a:cubicBezTo>
                    <a:pt x="202652" y="10764444"/>
                    <a:pt x="216124" y="10728627"/>
                    <a:pt x="217537" y="10719374"/>
                  </a:cubicBezTo>
                  <a:cubicBezTo>
                    <a:pt x="186960" y="10692608"/>
                    <a:pt x="154969" y="10675096"/>
                    <a:pt x="143104" y="10648033"/>
                  </a:cubicBezTo>
                  <a:cubicBezTo>
                    <a:pt x="77372" y="10502270"/>
                    <a:pt x="36035" y="10353922"/>
                    <a:pt x="46786" y="10178811"/>
                  </a:cubicBezTo>
                  <a:cubicBezTo>
                    <a:pt x="53547" y="10047279"/>
                    <a:pt x="25960" y="9913656"/>
                    <a:pt x="19691" y="9780133"/>
                  </a:cubicBezTo>
                  <a:cubicBezTo>
                    <a:pt x="12452" y="9618056"/>
                    <a:pt x="0" y="9455182"/>
                    <a:pt x="6732" y="9288926"/>
                  </a:cubicBezTo>
                  <a:cubicBezTo>
                    <a:pt x="13713" y="9138490"/>
                    <a:pt x="1512" y="8991436"/>
                    <a:pt x="14176" y="8838711"/>
                  </a:cubicBezTo>
                  <a:cubicBezTo>
                    <a:pt x="27312" y="8682903"/>
                    <a:pt x="19601" y="8523909"/>
                    <a:pt x="33208" y="8365016"/>
                  </a:cubicBezTo>
                  <a:cubicBezTo>
                    <a:pt x="72172" y="7935398"/>
                    <a:pt x="119425" y="7503890"/>
                    <a:pt x="163601" y="7075068"/>
                  </a:cubicBezTo>
                  <a:cubicBezTo>
                    <a:pt x="174409" y="6969405"/>
                    <a:pt x="195641" y="6865334"/>
                    <a:pt x="214267" y="6760865"/>
                  </a:cubicBezTo>
                  <a:cubicBezTo>
                    <a:pt x="224883" y="6708829"/>
                    <a:pt x="243316" y="6657988"/>
                    <a:pt x="257009" y="6603266"/>
                  </a:cubicBezTo>
                  <a:cubicBezTo>
                    <a:pt x="263384" y="6578990"/>
                    <a:pt x="259336" y="6553121"/>
                    <a:pt x="263105" y="6528446"/>
                  </a:cubicBezTo>
                  <a:cubicBezTo>
                    <a:pt x="274414" y="6454423"/>
                    <a:pt x="286193" y="6377314"/>
                    <a:pt x="294896" y="6302892"/>
                  </a:cubicBezTo>
                  <a:cubicBezTo>
                    <a:pt x="311358" y="6160217"/>
                    <a:pt x="320474" y="6013263"/>
                    <a:pt x="342148" y="5871384"/>
                  </a:cubicBezTo>
                  <a:cubicBezTo>
                    <a:pt x="363351" y="5732590"/>
                    <a:pt x="392372" y="5594989"/>
                    <a:pt x="418787" y="5456990"/>
                  </a:cubicBezTo>
                  <a:lnTo>
                    <a:pt x="435749" y="5345955"/>
                  </a:lnTo>
                  <a:cubicBezTo>
                    <a:pt x="456452" y="5175520"/>
                    <a:pt x="481896" y="5008967"/>
                    <a:pt x="499993" y="4838135"/>
                  </a:cubicBezTo>
                  <a:cubicBezTo>
                    <a:pt x="517148" y="4673471"/>
                    <a:pt x="523408" y="4510299"/>
                    <a:pt x="540563" y="4345636"/>
                  </a:cubicBezTo>
                  <a:cubicBezTo>
                    <a:pt x="547131" y="4267731"/>
                    <a:pt x="559382" y="4187539"/>
                    <a:pt x="584190" y="4112421"/>
                  </a:cubicBezTo>
                  <a:cubicBezTo>
                    <a:pt x="620336" y="3998004"/>
                    <a:pt x="647722" y="3888560"/>
                    <a:pt x="636962" y="3766976"/>
                  </a:cubicBezTo>
                  <a:cubicBezTo>
                    <a:pt x="633135" y="3722203"/>
                    <a:pt x="659857" y="3669472"/>
                    <a:pt x="672608" y="3620919"/>
                  </a:cubicBezTo>
                  <a:cubicBezTo>
                    <a:pt x="678512" y="3599727"/>
                    <a:pt x="687493" y="3575848"/>
                    <a:pt x="681560" y="3562317"/>
                  </a:cubicBezTo>
                  <a:cubicBezTo>
                    <a:pt x="650268" y="3472316"/>
                    <a:pt x="668325" y="3396167"/>
                    <a:pt x="723524" y="3322535"/>
                  </a:cubicBezTo>
                  <a:cubicBezTo>
                    <a:pt x="730149" y="3314079"/>
                    <a:pt x="720889" y="3287414"/>
                    <a:pt x="723716" y="3268907"/>
                  </a:cubicBezTo>
                  <a:cubicBezTo>
                    <a:pt x="735025" y="3194884"/>
                    <a:pt x="746333" y="3120860"/>
                    <a:pt x="760718" y="3044150"/>
                  </a:cubicBezTo>
                  <a:cubicBezTo>
                    <a:pt x="771805" y="2989030"/>
                    <a:pt x="795450" y="2938985"/>
                    <a:pt x="809143" y="2884263"/>
                  </a:cubicBezTo>
                  <a:cubicBezTo>
                    <a:pt x="840548" y="2765964"/>
                    <a:pt x="880242" y="2645776"/>
                    <a:pt x="899089" y="2522403"/>
                  </a:cubicBezTo>
                  <a:cubicBezTo>
                    <a:pt x="937033" y="2291476"/>
                    <a:pt x="980189" y="2061346"/>
                    <a:pt x="1056749" y="1839475"/>
                  </a:cubicBezTo>
                  <a:cubicBezTo>
                    <a:pt x="1128347" y="1632628"/>
                    <a:pt x="1161801" y="1413640"/>
                    <a:pt x="1226053" y="1202515"/>
                  </a:cubicBezTo>
                  <a:cubicBezTo>
                    <a:pt x="1264084" y="1075759"/>
                    <a:pt x="1318220" y="948308"/>
                    <a:pt x="1389905" y="845632"/>
                  </a:cubicBezTo>
                  <a:cubicBezTo>
                    <a:pt x="1465609" y="734101"/>
                    <a:pt x="1573554" y="655902"/>
                    <a:pt x="1668219" y="559893"/>
                  </a:cubicBezTo>
                  <a:cubicBezTo>
                    <a:pt x="1703009" y="524175"/>
                    <a:pt x="1732808" y="468757"/>
                    <a:pt x="1773530" y="446572"/>
                  </a:cubicBezTo>
                  <a:cubicBezTo>
                    <a:pt x="1884802" y="381506"/>
                    <a:pt x="1999872" y="326490"/>
                    <a:pt x="2114942" y="271473"/>
                  </a:cubicBezTo>
                  <a:cubicBezTo>
                    <a:pt x="2198520" y="230585"/>
                    <a:pt x="2284705" y="190093"/>
                    <a:pt x="2369005" y="161940"/>
                  </a:cubicBezTo>
                  <a:cubicBezTo>
                    <a:pt x="2466805" y="132692"/>
                    <a:pt x="2565798" y="113095"/>
                    <a:pt x="2667396" y="93896"/>
                  </a:cubicBezTo>
                  <a:cubicBezTo>
                    <a:pt x="2826544" y="64550"/>
                    <a:pt x="2987105" y="25953"/>
                    <a:pt x="3148637" y="15910"/>
                  </a:cubicBezTo>
                  <a:cubicBezTo>
                    <a:pt x="3375065" y="0"/>
                    <a:pt x="3602935" y="9559"/>
                    <a:pt x="3830084" y="6384"/>
                  </a:cubicBezTo>
                  <a:cubicBezTo>
                    <a:pt x="3904932" y="5194"/>
                    <a:pt x="3980251" y="918"/>
                    <a:pt x="4054156" y="5895"/>
                  </a:cubicBezTo>
                  <a:cubicBezTo>
                    <a:pt x="4265449" y="19236"/>
                    <a:pt x="4473194" y="38346"/>
                    <a:pt x="4684015" y="54771"/>
                  </a:cubicBezTo>
                  <a:cubicBezTo>
                    <a:pt x="4945290" y="72591"/>
                    <a:pt x="5205373" y="80759"/>
                    <a:pt x="5465705" y="104747"/>
                  </a:cubicBezTo>
                  <a:cubicBezTo>
                    <a:pt x="5715614" y="127143"/>
                    <a:pt x="5966540" y="160337"/>
                    <a:pt x="6216315" y="201064"/>
                  </a:cubicBezTo>
                  <a:cubicBezTo>
                    <a:pt x="6632392" y="270351"/>
                    <a:pt x="7042948" y="358320"/>
                    <a:pt x="7456110" y="446687"/>
                  </a:cubicBezTo>
                  <a:cubicBezTo>
                    <a:pt x="7711730" y="501519"/>
                    <a:pt x="7963803" y="562121"/>
                    <a:pt x="8214462" y="631976"/>
                  </a:cubicBezTo>
                  <a:cubicBezTo>
                    <a:pt x="8465120" y="701831"/>
                    <a:pt x="8710817" y="786710"/>
                    <a:pt x="8961005" y="859648"/>
                  </a:cubicBezTo>
                  <a:cubicBezTo>
                    <a:pt x="9134432" y="911393"/>
                    <a:pt x="9310685" y="944631"/>
                    <a:pt x="9481035" y="999061"/>
                  </a:cubicBezTo>
                  <a:cubicBezTo>
                    <a:pt x="9636220" y="1048018"/>
                    <a:pt x="9762800" y="1162044"/>
                    <a:pt x="9861214" y="1303331"/>
                  </a:cubicBezTo>
                  <a:cubicBezTo>
                    <a:pt x="9944687" y="1420240"/>
                    <a:pt x="10044486" y="1517550"/>
                    <a:pt x="10124881" y="1637146"/>
                  </a:cubicBezTo>
                  <a:cubicBezTo>
                    <a:pt x="10196739" y="1742813"/>
                    <a:pt x="10267182" y="1857733"/>
                    <a:pt x="10245287" y="2018515"/>
                  </a:cubicBezTo>
                  <a:cubicBezTo>
                    <a:pt x="10239633" y="2055528"/>
                    <a:pt x="10265719" y="2094232"/>
                    <a:pt x="10275700" y="2133633"/>
                  </a:cubicBezTo>
                  <a:cubicBezTo>
                    <a:pt x="10308998" y="2299691"/>
                    <a:pt x="10333536" y="2470724"/>
                    <a:pt x="10372517" y="2634494"/>
                  </a:cubicBezTo>
                  <a:cubicBezTo>
                    <a:pt x="10443825" y="2935768"/>
                    <a:pt x="10415419" y="3243902"/>
                    <a:pt x="10379195" y="3550844"/>
                  </a:cubicBezTo>
                  <a:cubicBezTo>
                    <a:pt x="10366503" y="3668844"/>
                    <a:pt x="10340309" y="3787938"/>
                    <a:pt x="10330222" y="3906338"/>
                  </a:cubicBezTo>
                  <a:cubicBezTo>
                    <a:pt x="10323875" y="3965338"/>
                    <a:pt x="10338847" y="4024439"/>
                    <a:pt x="10340789" y="4081549"/>
                  </a:cubicBezTo>
                  <a:cubicBezTo>
                    <a:pt x="10342230" y="4107020"/>
                    <a:pt x="10335856" y="4131296"/>
                    <a:pt x="10334220" y="4159453"/>
                  </a:cubicBezTo>
                  <a:cubicBezTo>
                    <a:pt x="10331172" y="4196863"/>
                    <a:pt x="10333336" y="4235070"/>
                    <a:pt x="10325076" y="4271683"/>
                  </a:cubicBezTo>
                  <a:cubicBezTo>
                    <a:pt x="10314210" y="4307899"/>
                    <a:pt x="10300018" y="4330981"/>
                    <a:pt x="10299075" y="4337150"/>
                  </a:cubicBezTo>
                  <a:close/>
                </a:path>
              </a:pathLst>
            </a:custGeom>
            <a:blipFill>
              <a:blip r:embed="rId7"/>
              <a:stretch>
                <a:fillRect l="-6880" t="-23410" r="0" b="-1359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275793" y="4197553"/>
            <a:ext cx="3515710" cy="55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5"/>
              </a:lnSpc>
            </a:pPr>
            <a:r>
              <a:rPr lang="en-US" sz="3196">
                <a:solidFill>
                  <a:srgbClr val="04113E"/>
                </a:solidFill>
                <a:latin typeface="Lazydog"/>
              </a:rPr>
              <a:t>Gen AI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957367" y="3547251"/>
            <a:ext cx="336506" cy="979249"/>
          </a:xfrm>
          <a:custGeom>
            <a:avLst/>
            <a:gdLst/>
            <a:ahLst/>
            <a:cxnLst/>
            <a:rect r="r" b="b" t="t" l="l"/>
            <a:pathLst>
              <a:path h="979249" w="336506">
                <a:moveTo>
                  <a:pt x="0" y="0"/>
                </a:moveTo>
                <a:lnTo>
                  <a:pt x="336506" y="0"/>
                </a:lnTo>
                <a:lnTo>
                  <a:pt x="336506" y="979249"/>
                </a:lnTo>
                <a:lnTo>
                  <a:pt x="0" y="97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203041" y="3135773"/>
            <a:ext cx="160778" cy="168415"/>
            <a:chOff x="0" y="0"/>
            <a:chExt cx="508000" cy="5321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260" y="40640"/>
              <a:ext cx="412750" cy="440690"/>
            </a:xfrm>
            <a:custGeom>
              <a:avLst/>
              <a:gdLst/>
              <a:ahLst/>
              <a:cxnLst/>
              <a:rect r="r" b="b" t="t" l="l"/>
              <a:pathLst>
                <a:path h="440690" w="412750">
                  <a:moveTo>
                    <a:pt x="334010" y="440690"/>
                  </a:moveTo>
                  <a:cubicBezTo>
                    <a:pt x="138430" y="433070"/>
                    <a:pt x="102870" y="424180"/>
                    <a:pt x="76200" y="397510"/>
                  </a:cubicBezTo>
                  <a:cubicBezTo>
                    <a:pt x="41910" y="364490"/>
                    <a:pt x="17780" y="281940"/>
                    <a:pt x="6350" y="236220"/>
                  </a:cubicBezTo>
                  <a:cubicBezTo>
                    <a:pt x="0" y="205740"/>
                    <a:pt x="1270" y="184150"/>
                    <a:pt x="2540" y="157480"/>
                  </a:cubicBezTo>
                  <a:cubicBezTo>
                    <a:pt x="2540" y="132080"/>
                    <a:pt x="0" y="104140"/>
                    <a:pt x="12700" y="81280"/>
                  </a:cubicBezTo>
                  <a:cubicBezTo>
                    <a:pt x="27940" y="53340"/>
                    <a:pt x="64770" y="21590"/>
                    <a:pt x="96520" y="10160"/>
                  </a:cubicBezTo>
                  <a:cubicBezTo>
                    <a:pt x="129540" y="0"/>
                    <a:pt x="173990" y="5080"/>
                    <a:pt x="208280" y="19050"/>
                  </a:cubicBezTo>
                  <a:cubicBezTo>
                    <a:pt x="246380" y="34290"/>
                    <a:pt x="281940" y="67310"/>
                    <a:pt x="311150" y="105410"/>
                  </a:cubicBezTo>
                  <a:cubicBezTo>
                    <a:pt x="347980" y="152400"/>
                    <a:pt x="397510" y="242570"/>
                    <a:pt x="397510" y="289560"/>
                  </a:cubicBezTo>
                  <a:cubicBezTo>
                    <a:pt x="397510" y="320040"/>
                    <a:pt x="379730" y="347980"/>
                    <a:pt x="363220" y="361950"/>
                  </a:cubicBezTo>
                  <a:cubicBezTo>
                    <a:pt x="349250" y="374650"/>
                    <a:pt x="327660" y="379730"/>
                    <a:pt x="309880" y="379730"/>
                  </a:cubicBezTo>
                  <a:cubicBezTo>
                    <a:pt x="293370" y="379730"/>
                    <a:pt x="271780" y="373380"/>
                    <a:pt x="259080" y="361950"/>
                  </a:cubicBezTo>
                  <a:cubicBezTo>
                    <a:pt x="242570" y="346710"/>
                    <a:pt x="223520" y="312420"/>
                    <a:pt x="224790" y="288290"/>
                  </a:cubicBezTo>
                  <a:cubicBezTo>
                    <a:pt x="227330" y="264160"/>
                    <a:pt x="248920" y="232410"/>
                    <a:pt x="267970" y="219710"/>
                  </a:cubicBezTo>
                  <a:cubicBezTo>
                    <a:pt x="281940" y="208280"/>
                    <a:pt x="303530" y="205740"/>
                    <a:pt x="321310" y="208280"/>
                  </a:cubicBezTo>
                  <a:cubicBezTo>
                    <a:pt x="337820" y="209550"/>
                    <a:pt x="358140" y="219710"/>
                    <a:pt x="370840" y="231140"/>
                  </a:cubicBezTo>
                  <a:cubicBezTo>
                    <a:pt x="383540" y="243840"/>
                    <a:pt x="393700" y="262890"/>
                    <a:pt x="396240" y="280670"/>
                  </a:cubicBezTo>
                  <a:cubicBezTo>
                    <a:pt x="398780" y="297180"/>
                    <a:pt x="394970" y="318770"/>
                    <a:pt x="387350" y="334010"/>
                  </a:cubicBezTo>
                  <a:cubicBezTo>
                    <a:pt x="378460" y="349250"/>
                    <a:pt x="361950" y="364490"/>
                    <a:pt x="346710" y="372110"/>
                  </a:cubicBezTo>
                  <a:cubicBezTo>
                    <a:pt x="330200" y="378460"/>
                    <a:pt x="306070" y="379730"/>
                    <a:pt x="292100" y="377190"/>
                  </a:cubicBezTo>
                  <a:cubicBezTo>
                    <a:pt x="281940" y="375920"/>
                    <a:pt x="274320" y="373380"/>
                    <a:pt x="266700" y="367030"/>
                  </a:cubicBezTo>
                  <a:cubicBezTo>
                    <a:pt x="251460" y="355600"/>
                    <a:pt x="236220" y="330200"/>
                    <a:pt x="222250" y="302260"/>
                  </a:cubicBezTo>
                  <a:cubicBezTo>
                    <a:pt x="201930" y="260350"/>
                    <a:pt x="172720" y="127000"/>
                    <a:pt x="166370" y="128270"/>
                  </a:cubicBezTo>
                  <a:cubicBezTo>
                    <a:pt x="161290" y="129540"/>
                    <a:pt x="165100" y="180340"/>
                    <a:pt x="166370" y="205740"/>
                  </a:cubicBezTo>
                  <a:cubicBezTo>
                    <a:pt x="168910" y="231140"/>
                    <a:pt x="158750" y="266700"/>
                    <a:pt x="176530" y="283210"/>
                  </a:cubicBezTo>
                  <a:cubicBezTo>
                    <a:pt x="201930" y="306070"/>
                    <a:pt x="313690" y="273050"/>
                    <a:pt x="353060" y="285750"/>
                  </a:cubicBezTo>
                  <a:cubicBezTo>
                    <a:pt x="374650" y="293370"/>
                    <a:pt x="388620" y="302260"/>
                    <a:pt x="398780" y="317500"/>
                  </a:cubicBezTo>
                  <a:cubicBezTo>
                    <a:pt x="408940" y="335280"/>
                    <a:pt x="412750" y="369570"/>
                    <a:pt x="407670" y="389890"/>
                  </a:cubicBezTo>
                  <a:cubicBezTo>
                    <a:pt x="401320" y="406400"/>
                    <a:pt x="383540" y="422910"/>
                    <a:pt x="370840" y="430530"/>
                  </a:cubicBezTo>
                  <a:cubicBezTo>
                    <a:pt x="359410" y="438150"/>
                    <a:pt x="334010" y="440690"/>
                    <a:pt x="334010" y="440690"/>
                  </a:cubicBezTo>
                </a:path>
              </a:pathLst>
            </a:custGeom>
            <a:solidFill>
              <a:srgbClr val="807F8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6161239" y="3066236"/>
            <a:ext cx="307889" cy="276940"/>
            <a:chOff x="0" y="0"/>
            <a:chExt cx="972820" cy="8750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5720" y="49530"/>
              <a:ext cx="876300" cy="775970"/>
            </a:xfrm>
            <a:custGeom>
              <a:avLst/>
              <a:gdLst/>
              <a:ahLst/>
              <a:cxnLst/>
              <a:rect r="r" b="b" t="t" l="l"/>
              <a:pathLst>
                <a:path h="775970" w="876300">
                  <a:moveTo>
                    <a:pt x="292100" y="528320"/>
                  </a:moveTo>
                  <a:cubicBezTo>
                    <a:pt x="176530" y="364490"/>
                    <a:pt x="181610" y="335280"/>
                    <a:pt x="165100" y="309880"/>
                  </a:cubicBezTo>
                  <a:cubicBezTo>
                    <a:pt x="146050" y="280670"/>
                    <a:pt x="104140" y="265430"/>
                    <a:pt x="78740" y="233680"/>
                  </a:cubicBezTo>
                  <a:cubicBezTo>
                    <a:pt x="49530" y="199390"/>
                    <a:pt x="13970" y="137160"/>
                    <a:pt x="5080" y="105410"/>
                  </a:cubicBezTo>
                  <a:cubicBezTo>
                    <a:pt x="1270" y="88900"/>
                    <a:pt x="1270" y="78740"/>
                    <a:pt x="5080" y="66040"/>
                  </a:cubicBezTo>
                  <a:cubicBezTo>
                    <a:pt x="7620" y="53340"/>
                    <a:pt x="13970" y="39370"/>
                    <a:pt x="22860" y="30480"/>
                  </a:cubicBezTo>
                  <a:cubicBezTo>
                    <a:pt x="30480" y="20320"/>
                    <a:pt x="43180" y="11430"/>
                    <a:pt x="54610" y="6350"/>
                  </a:cubicBezTo>
                  <a:cubicBezTo>
                    <a:pt x="67310" y="2540"/>
                    <a:pt x="81280" y="0"/>
                    <a:pt x="93980" y="1270"/>
                  </a:cubicBezTo>
                  <a:cubicBezTo>
                    <a:pt x="107950" y="2540"/>
                    <a:pt x="116840" y="3810"/>
                    <a:pt x="132080" y="15240"/>
                  </a:cubicBezTo>
                  <a:cubicBezTo>
                    <a:pt x="179070" y="48260"/>
                    <a:pt x="269240" y="243840"/>
                    <a:pt x="347980" y="300990"/>
                  </a:cubicBezTo>
                  <a:cubicBezTo>
                    <a:pt x="408940" y="344170"/>
                    <a:pt x="486410" y="328930"/>
                    <a:pt x="542290" y="367030"/>
                  </a:cubicBezTo>
                  <a:cubicBezTo>
                    <a:pt x="599440" y="405130"/>
                    <a:pt x="640080" y="488950"/>
                    <a:pt x="685800" y="529590"/>
                  </a:cubicBezTo>
                  <a:cubicBezTo>
                    <a:pt x="718820" y="561340"/>
                    <a:pt x="750570" y="585470"/>
                    <a:pt x="781050" y="600710"/>
                  </a:cubicBezTo>
                  <a:cubicBezTo>
                    <a:pt x="803910" y="613410"/>
                    <a:pt x="831850" y="608330"/>
                    <a:pt x="848360" y="623570"/>
                  </a:cubicBezTo>
                  <a:cubicBezTo>
                    <a:pt x="864870" y="640080"/>
                    <a:pt x="876300" y="678180"/>
                    <a:pt x="873760" y="701040"/>
                  </a:cubicBezTo>
                  <a:cubicBezTo>
                    <a:pt x="872490" y="720090"/>
                    <a:pt x="859790" y="737870"/>
                    <a:pt x="847090" y="750570"/>
                  </a:cubicBezTo>
                  <a:cubicBezTo>
                    <a:pt x="834390" y="762000"/>
                    <a:pt x="814070" y="772160"/>
                    <a:pt x="796290" y="773430"/>
                  </a:cubicBezTo>
                  <a:cubicBezTo>
                    <a:pt x="778510" y="775970"/>
                    <a:pt x="756920" y="770890"/>
                    <a:pt x="741680" y="762000"/>
                  </a:cubicBezTo>
                  <a:cubicBezTo>
                    <a:pt x="726440" y="751840"/>
                    <a:pt x="711200" y="736600"/>
                    <a:pt x="706120" y="718820"/>
                  </a:cubicBezTo>
                  <a:cubicBezTo>
                    <a:pt x="699770" y="697230"/>
                    <a:pt x="701040" y="656590"/>
                    <a:pt x="715010" y="637540"/>
                  </a:cubicBezTo>
                  <a:cubicBezTo>
                    <a:pt x="728980" y="617220"/>
                    <a:pt x="763270" y="598170"/>
                    <a:pt x="787400" y="599440"/>
                  </a:cubicBezTo>
                  <a:cubicBezTo>
                    <a:pt x="811530" y="599440"/>
                    <a:pt x="845820" y="619760"/>
                    <a:pt x="859790" y="637540"/>
                  </a:cubicBezTo>
                  <a:cubicBezTo>
                    <a:pt x="871220" y="652780"/>
                    <a:pt x="876300" y="674370"/>
                    <a:pt x="875030" y="690880"/>
                  </a:cubicBezTo>
                  <a:cubicBezTo>
                    <a:pt x="873760" y="708660"/>
                    <a:pt x="866140" y="730250"/>
                    <a:pt x="853440" y="742950"/>
                  </a:cubicBezTo>
                  <a:cubicBezTo>
                    <a:pt x="842010" y="756920"/>
                    <a:pt x="822960" y="768350"/>
                    <a:pt x="806450" y="772160"/>
                  </a:cubicBezTo>
                  <a:cubicBezTo>
                    <a:pt x="788670" y="775970"/>
                    <a:pt x="774700" y="774700"/>
                    <a:pt x="750570" y="765810"/>
                  </a:cubicBezTo>
                  <a:cubicBezTo>
                    <a:pt x="692150" y="744220"/>
                    <a:pt x="535940" y="636270"/>
                    <a:pt x="480060" y="582930"/>
                  </a:cubicBezTo>
                  <a:cubicBezTo>
                    <a:pt x="449580" y="552450"/>
                    <a:pt x="449580" y="519430"/>
                    <a:pt x="420370" y="497840"/>
                  </a:cubicBezTo>
                  <a:cubicBezTo>
                    <a:pt x="383540" y="471170"/>
                    <a:pt x="308610" y="472440"/>
                    <a:pt x="262890" y="449580"/>
                  </a:cubicBezTo>
                  <a:cubicBezTo>
                    <a:pt x="223520" y="430530"/>
                    <a:pt x="182880" y="406400"/>
                    <a:pt x="162560" y="377190"/>
                  </a:cubicBezTo>
                  <a:cubicBezTo>
                    <a:pt x="144780" y="351790"/>
                    <a:pt x="153670" y="323850"/>
                    <a:pt x="138430" y="292100"/>
                  </a:cubicBezTo>
                  <a:cubicBezTo>
                    <a:pt x="113030" y="240030"/>
                    <a:pt x="19050" y="146050"/>
                    <a:pt x="5080" y="105410"/>
                  </a:cubicBezTo>
                  <a:cubicBezTo>
                    <a:pt x="0" y="88900"/>
                    <a:pt x="1270" y="78740"/>
                    <a:pt x="5080" y="66040"/>
                  </a:cubicBezTo>
                  <a:cubicBezTo>
                    <a:pt x="7620" y="53340"/>
                    <a:pt x="13970" y="39370"/>
                    <a:pt x="22860" y="30480"/>
                  </a:cubicBezTo>
                  <a:cubicBezTo>
                    <a:pt x="30480" y="20320"/>
                    <a:pt x="43180" y="11430"/>
                    <a:pt x="54610" y="6350"/>
                  </a:cubicBezTo>
                  <a:cubicBezTo>
                    <a:pt x="67310" y="2540"/>
                    <a:pt x="81280" y="0"/>
                    <a:pt x="93980" y="1270"/>
                  </a:cubicBezTo>
                  <a:cubicBezTo>
                    <a:pt x="107950" y="2540"/>
                    <a:pt x="120650" y="3810"/>
                    <a:pt x="132080" y="15240"/>
                  </a:cubicBezTo>
                  <a:cubicBezTo>
                    <a:pt x="154940" y="34290"/>
                    <a:pt x="166370" y="107950"/>
                    <a:pt x="193040" y="138430"/>
                  </a:cubicBezTo>
                  <a:cubicBezTo>
                    <a:pt x="214630" y="162560"/>
                    <a:pt x="248920" y="165100"/>
                    <a:pt x="269240" y="189230"/>
                  </a:cubicBezTo>
                  <a:cubicBezTo>
                    <a:pt x="295910" y="218440"/>
                    <a:pt x="303530" y="270510"/>
                    <a:pt x="327660" y="311150"/>
                  </a:cubicBezTo>
                  <a:cubicBezTo>
                    <a:pt x="354330" y="356870"/>
                    <a:pt x="414020" y="412750"/>
                    <a:pt x="426720" y="450850"/>
                  </a:cubicBezTo>
                  <a:cubicBezTo>
                    <a:pt x="434340" y="472440"/>
                    <a:pt x="434340" y="490220"/>
                    <a:pt x="429260" y="506730"/>
                  </a:cubicBezTo>
                  <a:cubicBezTo>
                    <a:pt x="424180" y="523240"/>
                    <a:pt x="408940" y="541020"/>
                    <a:pt x="393700" y="549910"/>
                  </a:cubicBezTo>
                  <a:cubicBezTo>
                    <a:pt x="378460" y="558800"/>
                    <a:pt x="355600" y="561340"/>
                    <a:pt x="339090" y="558800"/>
                  </a:cubicBezTo>
                  <a:cubicBezTo>
                    <a:pt x="321310" y="554990"/>
                    <a:pt x="292100" y="528320"/>
                    <a:pt x="292100" y="528320"/>
                  </a:cubicBezTo>
                </a:path>
              </a:pathLst>
            </a:custGeom>
            <a:solidFill>
              <a:srgbClr val="807F8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8650882" y="3106833"/>
            <a:ext cx="181679" cy="196149"/>
            <a:chOff x="0" y="0"/>
            <a:chExt cx="574040" cy="6197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9530" y="49530"/>
              <a:ext cx="476250" cy="520700"/>
            </a:xfrm>
            <a:custGeom>
              <a:avLst/>
              <a:gdLst/>
              <a:ahLst/>
              <a:cxnLst/>
              <a:rect r="r" b="b" t="t" l="l"/>
              <a:pathLst>
                <a:path h="520700" w="476250">
                  <a:moveTo>
                    <a:pt x="443230" y="158750"/>
                  </a:moveTo>
                  <a:cubicBezTo>
                    <a:pt x="209550" y="467360"/>
                    <a:pt x="156210" y="500380"/>
                    <a:pt x="118110" y="513080"/>
                  </a:cubicBezTo>
                  <a:cubicBezTo>
                    <a:pt x="95250" y="520700"/>
                    <a:pt x="76200" y="520700"/>
                    <a:pt x="58420" y="515620"/>
                  </a:cubicBezTo>
                  <a:cubicBezTo>
                    <a:pt x="40640" y="509270"/>
                    <a:pt x="21590" y="491490"/>
                    <a:pt x="12700" y="477520"/>
                  </a:cubicBezTo>
                  <a:cubicBezTo>
                    <a:pt x="5080" y="466090"/>
                    <a:pt x="2540" y="452120"/>
                    <a:pt x="1270" y="438150"/>
                  </a:cubicBezTo>
                  <a:cubicBezTo>
                    <a:pt x="1270" y="425450"/>
                    <a:pt x="2540" y="414020"/>
                    <a:pt x="10160" y="398780"/>
                  </a:cubicBezTo>
                  <a:cubicBezTo>
                    <a:pt x="20320" y="377190"/>
                    <a:pt x="44450" y="349250"/>
                    <a:pt x="69850" y="322580"/>
                  </a:cubicBezTo>
                  <a:cubicBezTo>
                    <a:pt x="105410" y="287020"/>
                    <a:pt x="163830" y="254000"/>
                    <a:pt x="205740" y="210820"/>
                  </a:cubicBezTo>
                  <a:cubicBezTo>
                    <a:pt x="247650" y="166370"/>
                    <a:pt x="302260" y="95250"/>
                    <a:pt x="320040" y="59690"/>
                  </a:cubicBezTo>
                  <a:cubicBezTo>
                    <a:pt x="328930" y="43180"/>
                    <a:pt x="323850" y="30480"/>
                    <a:pt x="332740" y="20320"/>
                  </a:cubicBezTo>
                  <a:cubicBezTo>
                    <a:pt x="344170" y="8890"/>
                    <a:pt x="373380" y="1270"/>
                    <a:pt x="391160" y="1270"/>
                  </a:cubicBezTo>
                  <a:cubicBezTo>
                    <a:pt x="405130" y="1270"/>
                    <a:pt x="417830" y="5080"/>
                    <a:pt x="430530" y="12700"/>
                  </a:cubicBezTo>
                  <a:cubicBezTo>
                    <a:pt x="445770" y="21590"/>
                    <a:pt x="463550" y="43180"/>
                    <a:pt x="469900" y="59690"/>
                  </a:cubicBezTo>
                  <a:cubicBezTo>
                    <a:pt x="474980" y="73660"/>
                    <a:pt x="476250" y="86360"/>
                    <a:pt x="473710" y="101600"/>
                  </a:cubicBezTo>
                  <a:cubicBezTo>
                    <a:pt x="469900" y="118110"/>
                    <a:pt x="461010" y="138430"/>
                    <a:pt x="443230" y="154940"/>
                  </a:cubicBezTo>
                  <a:cubicBezTo>
                    <a:pt x="414020" y="179070"/>
                    <a:pt x="316230" y="179070"/>
                    <a:pt x="298450" y="210820"/>
                  </a:cubicBezTo>
                  <a:cubicBezTo>
                    <a:pt x="284480" y="234950"/>
                    <a:pt x="313690" y="276860"/>
                    <a:pt x="316230" y="309880"/>
                  </a:cubicBezTo>
                  <a:cubicBezTo>
                    <a:pt x="317500" y="341630"/>
                    <a:pt x="320040" y="379730"/>
                    <a:pt x="311150" y="403860"/>
                  </a:cubicBezTo>
                  <a:cubicBezTo>
                    <a:pt x="304800" y="422910"/>
                    <a:pt x="292100" y="439420"/>
                    <a:pt x="276860" y="448310"/>
                  </a:cubicBezTo>
                  <a:cubicBezTo>
                    <a:pt x="262890" y="458470"/>
                    <a:pt x="241300" y="464820"/>
                    <a:pt x="223520" y="463550"/>
                  </a:cubicBezTo>
                  <a:cubicBezTo>
                    <a:pt x="205740" y="463550"/>
                    <a:pt x="184150" y="454660"/>
                    <a:pt x="171450" y="443230"/>
                  </a:cubicBezTo>
                  <a:cubicBezTo>
                    <a:pt x="157480" y="431800"/>
                    <a:pt x="144780" y="414020"/>
                    <a:pt x="142240" y="394970"/>
                  </a:cubicBezTo>
                  <a:cubicBezTo>
                    <a:pt x="138430" y="372110"/>
                    <a:pt x="149860" y="332740"/>
                    <a:pt x="163830" y="314960"/>
                  </a:cubicBezTo>
                  <a:cubicBezTo>
                    <a:pt x="175260" y="300990"/>
                    <a:pt x="195580" y="292100"/>
                    <a:pt x="213360" y="289560"/>
                  </a:cubicBezTo>
                  <a:cubicBezTo>
                    <a:pt x="231140" y="285750"/>
                    <a:pt x="252730" y="288290"/>
                    <a:pt x="269240" y="298450"/>
                  </a:cubicBezTo>
                  <a:cubicBezTo>
                    <a:pt x="288290" y="311150"/>
                    <a:pt x="311150" y="344170"/>
                    <a:pt x="314960" y="367030"/>
                  </a:cubicBezTo>
                  <a:cubicBezTo>
                    <a:pt x="318770" y="384810"/>
                    <a:pt x="312420" y="406400"/>
                    <a:pt x="303530" y="421640"/>
                  </a:cubicBezTo>
                  <a:cubicBezTo>
                    <a:pt x="294640" y="436880"/>
                    <a:pt x="276860" y="450850"/>
                    <a:pt x="260350" y="457200"/>
                  </a:cubicBezTo>
                  <a:cubicBezTo>
                    <a:pt x="243840" y="464820"/>
                    <a:pt x="220980" y="466090"/>
                    <a:pt x="204470" y="461010"/>
                  </a:cubicBezTo>
                  <a:cubicBezTo>
                    <a:pt x="186690" y="455930"/>
                    <a:pt x="168910" y="443230"/>
                    <a:pt x="157480" y="429260"/>
                  </a:cubicBezTo>
                  <a:cubicBezTo>
                    <a:pt x="147320" y="415290"/>
                    <a:pt x="143510" y="396240"/>
                    <a:pt x="139700" y="375920"/>
                  </a:cubicBezTo>
                  <a:cubicBezTo>
                    <a:pt x="135890" y="349250"/>
                    <a:pt x="139700" y="313690"/>
                    <a:pt x="139700" y="280670"/>
                  </a:cubicBezTo>
                  <a:cubicBezTo>
                    <a:pt x="140970" y="246380"/>
                    <a:pt x="137160" y="204470"/>
                    <a:pt x="142240" y="171450"/>
                  </a:cubicBezTo>
                  <a:cubicBezTo>
                    <a:pt x="146050" y="142240"/>
                    <a:pt x="142240" y="114300"/>
                    <a:pt x="162560" y="90170"/>
                  </a:cubicBezTo>
                  <a:cubicBezTo>
                    <a:pt x="198120" y="49530"/>
                    <a:pt x="340360" y="0"/>
                    <a:pt x="391160" y="1270"/>
                  </a:cubicBezTo>
                  <a:cubicBezTo>
                    <a:pt x="416560" y="1270"/>
                    <a:pt x="434340" y="13970"/>
                    <a:pt x="447040" y="25400"/>
                  </a:cubicBezTo>
                  <a:cubicBezTo>
                    <a:pt x="458470" y="34290"/>
                    <a:pt x="464820" y="46990"/>
                    <a:pt x="469900" y="59690"/>
                  </a:cubicBezTo>
                  <a:cubicBezTo>
                    <a:pt x="473710" y="72390"/>
                    <a:pt x="476250" y="83820"/>
                    <a:pt x="473710" y="101600"/>
                  </a:cubicBezTo>
                  <a:cubicBezTo>
                    <a:pt x="466090" y="138430"/>
                    <a:pt x="424180" y="226060"/>
                    <a:pt x="388620" y="267970"/>
                  </a:cubicBezTo>
                  <a:cubicBezTo>
                    <a:pt x="360680" y="303530"/>
                    <a:pt x="323850" y="313690"/>
                    <a:pt x="288290" y="345440"/>
                  </a:cubicBezTo>
                  <a:cubicBezTo>
                    <a:pt x="241300" y="387350"/>
                    <a:pt x="171450" y="478790"/>
                    <a:pt x="135890" y="502920"/>
                  </a:cubicBezTo>
                  <a:cubicBezTo>
                    <a:pt x="120650" y="513080"/>
                    <a:pt x="111760" y="516890"/>
                    <a:pt x="99060" y="518160"/>
                  </a:cubicBezTo>
                  <a:cubicBezTo>
                    <a:pt x="85090" y="520700"/>
                    <a:pt x="71120" y="520700"/>
                    <a:pt x="58420" y="515620"/>
                  </a:cubicBezTo>
                  <a:cubicBezTo>
                    <a:pt x="43180" y="509270"/>
                    <a:pt x="21590" y="491490"/>
                    <a:pt x="12700" y="477520"/>
                  </a:cubicBezTo>
                  <a:cubicBezTo>
                    <a:pt x="5080" y="466090"/>
                    <a:pt x="2540" y="452120"/>
                    <a:pt x="1270" y="438150"/>
                  </a:cubicBezTo>
                  <a:cubicBezTo>
                    <a:pt x="1270" y="425450"/>
                    <a:pt x="0" y="412750"/>
                    <a:pt x="10160" y="398780"/>
                  </a:cubicBezTo>
                  <a:cubicBezTo>
                    <a:pt x="29210" y="372110"/>
                    <a:pt x="128270" y="344170"/>
                    <a:pt x="156210" y="311150"/>
                  </a:cubicBezTo>
                  <a:cubicBezTo>
                    <a:pt x="176530" y="288290"/>
                    <a:pt x="171450" y="259080"/>
                    <a:pt x="185420" y="237490"/>
                  </a:cubicBezTo>
                  <a:cubicBezTo>
                    <a:pt x="201930" y="213360"/>
                    <a:pt x="231140" y="199390"/>
                    <a:pt x="247650" y="175260"/>
                  </a:cubicBezTo>
                  <a:cubicBezTo>
                    <a:pt x="266700" y="149860"/>
                    <a:pt x="275590" y="109220"/>
                    <a:pt x="292100" y="86360"/>
                  </a:cubicBezTo>
                  <a:cubicBezTo>
                    <a:pt x="304800" y="69850"/>
                    <a:pt x="314960" y="57150"/>
                    <a:pt x="331470" y="46990"/>
                  </a:cubicBezTo>
                  <a:cubicBezTo>
                    <a:pt x="350520" y="35560"/>
                    <a:pt x="381000" y="22860"/>
                    <a:pt x="401320" y="25400"/>
                  </a:cubicBezTo>
                  <a:cubicBezTo>
                    <a:pt x="419100" y="27940"/>
                    <a:pt x="438150" y="40640"/>
                    <a:pt x="449580" y="54610"/>
                  </a:cubicBezTo>
                  <a:cubicBezTo>
                    <a:pt x="459740" y="68580"/>
                    <a:pt x="466090" y="90170"/>
                    <a:pt x="466090" y="107950"/>
                  </a:cubicBezTo>
                  <a:cubicBezTo>
                    <a:pt x="464820" y="124460"/>
                    <a:pt x="443230" y="158750"/>
                    <a:pt x="443230" y="158750"/>
                  </a:cubicBezTo>
                </a:path>
              </a:pathLst>
            </a:custGeom>
            <a:solidFill>
              <a:srgbClr val="807F8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6195404" y="2977407"/>
            <a:ext cx="346074" cy="301056"/>
            <a:chOff x="0" y="0"/>
            <a:chExt cx="1093470" cy="9512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9210" y="48260"/>
              <a:ext cx="1014730" cy="862330"/>
            </a:xfrm>
            <a:custGeom>
              <a:avLst/>
              <a:gdLst/>
              <a:ahLst/>
              <a:cxnLst/>
              <a:rect r="r" b="b" t="t" l="l"/>
              <a:pathLst>
                <a:path h="862330" w="1014730">
                  <a:moveTo>
                    <a:pt x="182880" y="80010"/>
                  </a:moveTo>
                  <a:cubicBezTo>
                    <a:pt x="207010" y="560070"/>
                    <a:pt x="245110" y="534670"/>
                    <a:pt x="273050" y="541020"/>
                  </a:cubicBezTo>
                  <a:cubicBezTo>
                    <a:pt x="302260" y="547370"/>
                    <a:pt x="320040" y="568960"/>
                    <a:pt x="355600" y="580390"/>
                  </a:cubicBezTo>
                  <a:cubicBezTo>
                    <a:pt x="417830" y="599440"/>
                    <a:pt x="558800" y="603250"/>
                    <a:pt x="615950" y="622300"/>
                  </a:cubicBezTo>
                  <a:cubicBezTo>
                    <a:pt x="647700" y="632460"/>
                    <a:pt x="660400" y="650240"/>
                    <a:pt x="685800" y="659130"/>
                  </a:cubicBezTo>
                  <a:cubicBezTo>
                    <a:pt x="713740" y="668020"/>
                    <a:pt x="739140" y="671830"/>
                    <a:pt x="774700" y="675640"/>
                  </a:cubicBezTo>
                  <a:cubicBezTo>
                    <a:pt x="822960" y="680720"/>
                    <a:pt x="911860" y="661670"/>
                    <a:pt x="951230" y="679450"/>
                  </a:cubicBezTo>
                  <a:cubicBezTo>
                    <a:pt x="979170" y="692150"/>
                    <a:pt x="1000760" y="718820"/>
                    <a:pt x="1008380" y="740410"/>
                  </a:cubicBezTo>
                  <a:cubicBezTo>
                    <a:pt x="1014730" y="758190"/>
                    <a:pt x="1012190" y="779780"/>
                    <a:pt x="1005840" y="796290"/>
                  </a:cubicBezTo>
                  <a:cubicBezTo>
                    <a:pt x="999490" y="812800"/>
                    <a:pt x="984250" y="829310"/>
                    <a:pt x="969010" y="839470"/>
                  </a:cubicBezTo>
                  <a:cubicBezTo>
                    <a:pt x="953770" y="848360"/>
                    <a:pt x="932180" y="853440"/>
                    <a:pt x="914400" y="850900"/>
                  </a:cubicBezTo>
                  <a:cubicBezTo>
                    <a:pt x="896620" y="849630"/>
                    <a:pt x="876300" y="839470"/>
                    <a:pt x="863600" y="828040"/>
                  </a:cubicBezTo>
                  <a:cubicBezTo>
                    <a:pt x="849630" y="815340"/>
                    <a:pt x="838200" y="796290"/>
                    <a:pt x="836930" y="777240"/>
                  </a:cubicBezTo>
                  <a:cubicBezTo>
                    <a:pt x="834390" y="754380"/>
                    <a:pt x="845820" y="716280"/>
                    <a:pt x="863600" y="699770"/>
                  </a:cubicBezTo>
                  <a:cubicBezTo>
                    <a:pt x="880110" y="683260"/>
                    <a:pt x="919480" y="674370"/>
                    <a:pt x="942340" y="676910"/>
                  </a:cubicBezTo>
                  <a:cubicBezTo>
                    <a:pt x="961390" y="679450"/>
                    <a:pt x="979170" y="693420"/>
                    <a:pt x="990600" y="706120"/>
                  </a:cubicBezTo>
                  <a:cubicBezTo>
                    <a:pt x="1002030" y="720090"/>
                    <a:pt x="1010920" y="740410"/>
                    <a:pt x="1012190" y="758190"/>
                  </a:cubicBezTo>
                  <a:cubicBezTo>
                    <a:pt x="1012190" y="775970"/>
                    <a:pt x="1007110" y="798830"/>
                    <a:pt x="996950" y="812800"/>
                  </a:cubicBezTo>
                  <a:cubicBezTo>
                    <a:pt x="986790" y="828040"/>
                    <a:pt x="974090" y="839470"/>
                    <a:pt x="951230" y="847090"/>
                  </a:cubicBezTo>
                  <a:cubicBezTo>
                    <a:pt x="908050" y="862330"/>
                    <a:pt x="796290" y="855980"/>
                    <a:pt x="737870" y="848360"/>
                  </a:cubicBezTo>
                  <a:cubicBezTo>
                    <a:pt x="695960" y="843280"/>
                    <a:pt x="662940" y="831850"/>
                    <a:pt x="632460" y="819150"/>
                  </a:cubicBezTo>
                  <a:cubicBezTo>
                    <a:pt x="605790" y="808990"/>
                    <a:pt x="588010" y="788670"/>
                    <a:pt x="563880" y="781050"/>
                  </a:cubicBezTo>
                  <a:cubicBezTo>
                    <a:pt x="537210" y="773430"/>
                    <a:pt x="511810" y="781050"/>
                    <a:pt x="476250" y="774700"/>
                  </a:cubicBezTo>
                  <a:cubicBezTo>
                    <a:pt x="415290" y="764540"/>
                    <a:pt x="308610" y="734060"/>
                    <a:pt x="236220" y="708660"/>
                  </a:cubicBezTo>
                  <a:cubicBezTo>
                    <a:pt x="173990" y="688340"/>
                    <a:pt x="101600" y="674370"/>
                    <a:pt x="66040" y="640080"/>
                  </a:cubicBezTo>
                  <a:cubicBezTo>
                    <a:pt x="38100" y="613410"/>
                    <a:pt x="30480" y="586740"/>
                    <a:pt x="21590" y="539750"/>
                  </a:cubicBezTo>
                  <a:cubicBezTo>
                    <a:pt x="0" y="440690"/>
                    <a:pt x="3810" y="135890"/>
                    <a:pt x="27940" y="60960"/>
                  </a:cubicBezTo>
                  <a:cubicBezTo>
                    <a:pt x="35560" y="36830"/>
                    <a:pt x="44450" y="25400"/>
                    <a:pt x="59690" y="15240"/>
                  </a:cubicBezTo>
                  <a:cubicBezTo>
                    <a:pt x="73660" y="6350"/>
                    <a:pt x="96520" y="0"/>
                    <a:pt x="113030" y="2540"/>
                  </a:cubicBezTo>
                  <a:cubicBezTo>
                    <a:pt x="130810" y="3810"/>
                    <a:pt x="151130" y="15240"/>
                    <a:pt x="162560" y="27940"/>
                  </a:cubicBezTo>
                  <a:cubicBezTo>
                    <a:pt x="173990" y="40640"/>
                    <a:pt x="182880" y="80010"/>
                    <a:pt x="182880" y="800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8540749" y="3004337"/>
            <a:ext cx="263675" cy="299850"/>
            <a:chOff x="0" y="0"/>
            <a:chExt cx="833120" cy="9474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5720" y="44450"/>
              <a:ext cx="746760" cy="852170"/>
            </a:xfrm>
            <a:custGeom>
              <a:avLst/>
              <a:gdLst/>
              <a:ahLst/>
              <a:cxnLst/>
              <a:rect r="r" b="b" t="t" l="l"/>
              <a:pathLst>
                <a:path h="852170" w="746760">
                  <a:moveTo>
                    <a:pt x="43180" y="703580"/>
                  </a:moveTo>
                  <a:cubicBezTo>
                    <a:pt x="299720" y="615950"/>
                    <a:pt x="445770" y="669290"/>
                    <a:pt x="494030" y="622300"/>
                  </a:cubicBezTo>
                  <a:cubicBezTo>
                    <a:pt x="542290" y="576580"/>
                    <a:pt x="504190" y="438150"/>
                    <a:pt x="516890" y="358140"/>
                  </a:cubicBezTo>
                  <a:cubicBezTo>
                    <a:pt x="527050" y="290830"/>
                    <a:pt x="553720" y="228600"/>
                    <a:pt x="561340" y="175260"/>
                  </a:cubicBezTo>
                  <a:cubicBezTo>
                    <a:pt x="566420" y="133350"/>
                    <a:pt x="552450" y="91440"/>
                    <a:pt x="565150" y="62230"/>
                  </a:cubicBezTo>
                  <a:cubicBezTo>
                    <a:pt x="576580" y="36830"/>
                    <a:pt x="603250" y="13970"/>
                    <a:pt x="624840" y="6350"/>
                  </a:cubicBezTo>
                  <a:cubicBezTo>
                    <a:pt x="642620" y="0"/>
                    <a:pt x="664210" y="2540"/>
                    <a:pt x="680720" y="8890"/>
                  </a:cubicBezTo>
                  <a:cubicBezTo>
                    <a:pt x="697230" y="15240"/>
                    <a:pt x="713740" y="30480"/>
                    <a:pt x="722630" y="45720"/>
                  </a:cubicBezTo>
                  <a:cubicBezTo>
                    <a:pt x="731520" y="59690"/>
                    <a:pt x="737870" y="81280"/>
                    <a:pt x="735330" y="99060"/>
                  </a:cubicBezTo>
                  <a:cubicBezTo>
                    <a:pt x="730250" y="121920"/>
                    <a:pt x="709930" y="156210"/>
                    <a:pt x="688340" y="167640"/>
                  </a:cubicBezTo>
                  <a:cubicBezTo>
                    <a:pt x="668020" y="177800"/>
                    <a:pt x="628650" y="177800"/>
                    <a:pt x="607060" y="167640"/>
                  </a:cubicBezTo>
                  <a:cubicBezTo>
                    <a:pt x="585470" y="156210"/>
                    <a:pt x="565150" y="121920"/>
                    <a:pt x="561340" y="99060"/>
                  </a:cubicBezTo>
                  <a:cubicBezTo>
                    <a:pt x="557530" y="81280"/>
                    <a:pt x="563880" y="59690"/>
                    <a:pt x="572770" y="44450"/>
                  </a:cubicBezTo>
                  <a:cubicBezTo>
                    <a:pt x="582930" y="30480"/>
                    <a:pt x="598170" y="13970"/>
                    <a:pt x="615950" y="8890"/>
                  </a:cubicBezTo>
                  <a:cubicBezTo>
                    <a:pt x="637540" y="2540"/>
                    <a:pt x="676910" y="3810"/>
                    <a:pt x="697230" y="17780"/>
                  </a:cubicBezTo>
                  <a:cubicBezTo>
                    <a:pt x="716280" y="31750"/>
                    <a:pt x="727710" y="59690"/>
                    <a:pt x="735330" y="90170"/>
                  </a:cubicBezTo>
                  <a:cubicBezTo>
                    <a:pt x="746760" y="137160"/>
                    <a:pt x="742950" y="229870"/>
                    <a:pt x="730250" y="278130"/>
                  </a:cubicBezTo>
                  <a:cubicBezTo>
                    <a:pt x="721360" y="312420"/>
                    <a:pt x="697230" y="325120"/>
                    <a:pt x="688340" y="358140"/>
                  </a:cubicBezTo>
                  <a:cubicBezTo>
                    <a:pt x="675640" y="407670"/>
                    <a:pt x="698500" y="506730"/>
                    <a:pt x="683260" y="551180"/>
                  </a:cubicBezTo>
                  <a:cubicBezTo>
                    <a:pt x="674370" y="580390"/>
                    <a:pt x="648970" y="590550"/>
                    <a:pt x="638810" y="614680"/>
                  </a:cubicBezTo>
                  <a:cubicBezTo>
                    <a:pt x="628650" y="641350"/>
                    <a:pt x="641350" y="679450"/>
                    <a:pt x="627380" y="706120"/>
                  </a:cubicBezTo>
                  <a:cubicBezTo>
                    <a:pt x="612140" y="734060"/>
                    <a:pt x="582930" y="759460"/>
                    <a:pt x="544830" y="773430"/>
                  </a:cubicBezTo>
                  <a:cubicBezTo>
                    <a:pt x="482600" y="797560"/>
                    <a:pt x="354330" y="770890"/>
                    <a:pt x="271780" y="786130"/>
                  </a:cubicBezTo>
                  <a:cubicBezTo>
                    <a:pt x="200660" y="798830"/>
                    <a:pt x="120650" y="852170"/>
                    <a:pt x="77470" y="850900"/>
                  </a:cubicBezTo>
                  <a:cubicBezTo>
                    <a:pt x="54610" y="850900"/>
                    <a:pt x="38100" y="840740"/>
                    <a:pt x="25400" y="830580"/>
                  </a:cubicBezTo>
                  <a:cubicBezTo>
                    <a:pt x="15240" y="822960"/>
                    <a:pt x="8890" y="811530"/>
                    <a:pt x="5080" y="800100"/>
                  </a:cubicBezTo>
                  <a:cubicBezTo>
                    <a:pt x="0" y="784860"/>
                    <a:pt x="0" y="760730"/>
                    <a:pt x="6350" y="744220"/>
                  </a:cubicBezTo>
                  <a:cubicBezTo>
                    <a:pt x="12700" y="727710"/>
                    <a:pt x="43180" y="703580"/>
                    <a:pt x="43180" y="7035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3525882" y="1143780"/>
            <a:ext cx="3515710" cy="55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5"/>
              </a:lnSpc>
            </a:pPr>
            <a:r>
              <a:rPr lang="en-US" sz="3196">
                <a:solidFill>
                  <a:srgbClr val="04113E"/>
                </a:solidFill>
                <a:latin typeface="Lazydog"/>
              </a:rPr>
              <a:t>student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6000">
            <a:off x="6244797" y="1366976"/>
            <a:ext cx="2504354" cy="1863173"/>
          </a:xfrm>
          <a:custGeom>
            <a:avLst/>
            <a:gdLst/>
            <a:ahLst/>
            <a:cxnLst/>
            <a:rect r="r" b="b" t="t" l="l"/>
            <a:pathLst>
              <a:path h="1863173" w="2504354">
                <a:moveTo>
                  <a:pt x="0" y="4366"/>
                </a:moveTo>
                <a:lnTo>
                  <a:pt x="2501109" y="0"/>
                </a:lnTo>
                <a:lnTo>
                  <a:pt x="2504353" y="1858808"/>
                </a:lnTo>
                <a:lnTo>
                  <a:pt x="3244" y="1863173"/>
                </a:lnTo>
                <a:lnTo>
                  <a:pt x="0" y="4366"/>
                </a:lnTo>
                <a:close/>
              </a:path>
            </a:pathLst>
          </a:custGeom>
          <a:blipFill>
            <a:blip r:embed="rId8"/>
            <a:stretch>
              <a:fillRect l="-43" t="-1044" r="-7797" b="-18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166063" y="1247439"/>
            <a:ext cx="184492" cy="219863"/>
            <a:chOff x="0" y="0"/>
            <a:chExt cx="582930" cy="6946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8260" y="49530"/>
              <a:ext cx="485140" cy="596900"/>
            </a:xfrm>
            <a:custGeom>
              <a:avLst/>
              <a:gdLst/>
              <a:ahLst/>
              <a:cxnLst/>
              <a:rect r="r" b="b" t="t" l="l"/>
              <a:pathLst>
                <a:path h="596900" w="485140">
                  <a:moveTo>
                    <a:pt x="482600" y="93980"/>
                  </a:moveTo>
                  <a:cubicBezTo>
                    <a:pt x="457200" y="190500"/>
                    <a:pt x="436880" y="215900"/>
                    <a:pt x="412750" y="248920"/>
                  </a:cubicBezTo>
                  <a:cubicBezTo>
                    <a:pt x="378460" y="297180"/>
                    <a:pt x="313690" y="379730"/>
                    <a:pt x="271780" y="419100"/>
                  </a:cubicBezTo>
                  <a:cubicBezTo>
                    <a:pt x="245110" y="445770"/>
                    <a:pt x="217170" y="452120"/>
                    <a:pt x="196850" y="476250"/>
                  </a:cubicBezTo>
                  <a:cubicBezTo>
                    <a:pt x="173990" y="502920"/>
                    <a:pt x="168910" y="552450"/>
                    <a:pt x="146050" y="572770"/>
                  </a:cubicBezTo>
                  <a:cubicBezTo>
                    <a:pt x="125730" y="589280"/>
                    <a:pt x="91440" y="596900"/>
                    <a:pt x="69850" y="594360"/>
                  </a:cubicBezTo>
                  <a:cubicBezTo>
                    <a:pt x="52070" y="593090"/>
                    <a:pt x="34290" y="580390"/>
                    <a:pt x="22860" y="567690"/>
                  </a:cubicBezTo>
                  <a:cubicBezTo>
                    <a:pt x="11430" y="554990"/>
                    <a:pt x="1270" y="535940"/>
                    <a:pt x="2540" y="518160"/>
                  </a:cubicBezTo>
                  <a:cubicBezTo>
                    <a:pt x="2540" y="495300"/>
                    <a:pt x="17780" y="459740"/>
                    <a:pt x="34290" y="445770"/>
                  </a:cubicBezTo>
                  <a:cubicBezTo>
                    <a:pt x="46990" y="433070"/>
                    <a:pt x="67310" y="427990"/>
                    <a:pt x="85090" y="426720"/>
                  </a:cubicBezTo>
                  <a:cubicBezTo>
                    <a:pt x="101600" y="426720"/>
                    <a:pt x="123190" y="431800"/>
                    <a:pt x="135890" y="443230"/>
                  </a:cubicBezTo>
                  <a:cubicBezTo>
                    <a:pt x="152400" y="458470"/>
                    <a:pt x="171450" y="491490"/>
                    <a:pt x="171450" y="515620"/>
                  </a:cubicBezTo>
                  <a:cubicBezTo>
                    <a:pt x="170180" y="538480"/>
                    <a:pt x="151130" y="571500"/>
                    <a:pt x="130810" y="584200"/>
                  </a:cubicBezTo>
                  <a:cubicBezTo>
                    <a:pt x="111760" y="595630"/>
                    <a:pt x="72390" y="596900"/>
                    <a:pt x="52070" y="589280"/>
                  </a:cubicBezTo>
                  <a:cubicBezTo>
                    <a:pt x="35560" y="582930"/>
                    <a:pt x="20320" y="567690"/>
                    <a:pt x="12700" y="552450"/>
                  </a:cubicBezTo>
                  <a:cubicBezTo>
                    <a:pt x="3810" y="537210"/>
                    <a:pt x="0" y="519430"/>
                    <a:pt x="2540" y="499110"/>
                  </a:cubicBezTo>
                  <a:cubicBezTo>
                    <a:pt x="6350" y="472440"/>
                    <a:pt x="30480" y="434340"/>
                    <a:pt x="49530" y="408940"/>
                  </a:cubicBezTo>
                  <a:cubicBezTo>
                    <a:pt x="64770" y="384810"/>
                    <a:pt x="82550" y="365760"/>
                    <a:pt x="104140" y="347980"/>
                  </a:cubicBezTo>
                  <a:cubicBezTo>
                    <a:pt x="128270" y="327660"/>
                    <a:pt x="157480" y="321310"/>
                    <a:pt x="184150" y="295910"/>
                  </a:cubicBezTo>
                  <a:cubicBezTo>
                    <a:pt x="226060" y="259080"/>
                    <a:pt x="293370" y="175260"/>
                    <a:pt x="316230" y="127000"/>
                  </a:cubicBezTo>
                  <a:cubicBezTo>
                    <a:pt x="330200" y="96520"/>
                    <a:pt x="325120" y="64770"/>
                    <a:pt x="334010" y="45720"/>
                  </a:cubicBezTo>
                  <a:cubicBezTo>
                    <a:pt x="340360" y="33020"/>
                    <a:pt x="347980" y="24130"/>
                    <a:pt x="358140" y="16510"/>
                  </a:cubicBezTo>
                  <a:cubicBezTo>
                    <a:pt x="367030" y="8890"/>
                    <a:pt x="379730" y="2540"/>
                    <a:pt x="392430" y="1270"/>
                  </a:cubicBezTo>
                  <a:cubicBezTo>
                    <a:pt x="407670" y="0"/>
                    <a:pt x="431800" y="3810"/>
                    <a:pt x="447040" y="12700"/>
                  </a:cubicBezTo>
                  <a:cubicBezTo>
                    <a:pt x="461010" y="21590"/>
                    <a:pt x="474980" y="41910"/>
                    <a:pt x="480060" y="57150"/>
                  </a:cubicBezTo>
                  <a:cubicBezTo>
                    <a:pt x="485140" y="69850"/>
                    <a:pt x="482600" y="93980"/>
                    <a:pt x="482600" y="93980"/>
                  </a:cubicBezTo>
                </a:path>
              </a:pathLst>
            </a:custGeom>
            <a:solidFill>
              <a:srgbClr val="807F8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6159230" y="1319387"/>
            <a:ext cx="116564" cy="227500"/>
            <a:chOff x="0" y="0"/>
            <a:chExt cx="368300" cy="7188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8260" y="48260"/>
              <a:ext cx="278130" cy="622300"/>
            </a:xfrm>
            <a:custGeom>
              <a:avLst/>
              <a:gdLst/>
              <a:ahLst/>
              <a:cxnLst/>
              <a:rect r="r" b="b" t="t" l="l"/>
              <a:pathLst>
                <a:path h="622300" w="278130">
                  <a:moveTo>
                    <a:pt x="269240" y="115570"/>
                  </a:moveTo>
                  <a:cubicBezTo>
                    <a:pt x="228600" y="213360"/>
                    <a:pt x="224790" y="309880"/>
                    <a:pt x="210820" y="377190"/>
                  </a:cubicBezTo>
                  <a:cubicBezTo>
                    <a:pt x="198120" y="441960"/>
                    <a:pt x="182880" y="527050"/>
                    <a:pt x="162560" y="565150"/>
                  </a:cubicBezTo>
                  <a:cubicBezTo>
                    <a:pt x="152400" y="585470"/>
                    <a:pt x="143510" y="598170"/>
                    <a:pt x="129540" y="607060"/>
                  </a:cubicBezTo>
                  <a:cubicBezTo>
                    <a:pt x="115570" y="615950"/>
                    <a:pt x="95250" y="622300"/>
                    <a:pt x="77470" y="619760"/>
                  </a:cubicBezTo>
                  <a:cubicBezTo>
                    <a:pt x="57150" y="615950"/>
                    <a:pt x="24130" y="594360"/>
                    <a:pt x="12700" y="576580"/>
                  </a:cubicBezTo>
                  <a:cubicBezTo>
                    <a:pt x="2540" y="561340"/>
                    <a:pt x="0" y="541020"/>
                    <a:pt x="2540" y="524510"/>
                  </a:cubicBezTo>
                  <a:cubicBezTo>
                    <a:pt x="5080" y="508000"/>
                    <a:pt x="12700" y="488950"/>
                    <a:pt x="26670" y="477520"/>
                  </a:cubicBezTo>
                  <a:cubicBezTo>
                    <a:pt x="43180" y="463550"/>
                    <a:pt x="80010" y="452120"/>
                    <a:pt x="101600" y="454660"/>
                  </a:cubicBezTo>
                  <a:cubicBezTo>
                    <a:pt x="119380" y="457200"/>
                    <a:pt x="135890" y="468630"/>
                    <a:pt x="147320" y="481330"/>
                  </a:cubicBezTo>
                  <a:cubicBezTo>
                    <a:pt x="158750" y="494030"/>
                    <a:pt x="166370" y="513080"/>
                    <a:pt x="167640" y="529590"/>
                  </a:cubicBezTo>
                  <a:cubicBezTo>
                    <a:pt x="168910" y="547370"/>
                    <a:pt x="163830" y="567690"/>
                    <a:pt x="154940" y="581660"/>
                  </a:cubicBezTo>
                  <a:cubicBezTo>
                    <a:pt x="146050" y="595630"/>
                    <a:pt x="130810" y="609600"/>
                    <a:pt x="113030" y="614680"/>
                  </a:cubicBezTo>
                  <a:cubicBezTo>
                    <a:pt x="92710" y="619760"/>
                    <a:pt x="54610" y="614680"/>
                    <a:pt x="35560" y="603250"/>
                  </a:cubicBezTo>
                  <a:cubicBezTo>
                    <a:pt x="20320" y="594360"/>
                    <a:pt x="10160" y="576580"/>
                    <a:pt x="5080" y="560070"/>
                  </a:cubicBezTo>
                  <a:cubicBezTo>
                    <a:pt x="0" y="543560"/>
                    <a:pt x="3810" y="530860"/>
                    <a:pt x="7620" y="506730"/>
                  </a:cubicBezTo>
                  <a:cubicBezTo>
                    <a:pt x="15240" y="458470"/>
                    <a:pt x="57150" y="360680"/>
                    <a:pt x="72390" y="289560"/>
                  </a:cubicBezTo>
                  <a:cubicBezTo>
                    <a:pt x="87630" y="224790"/>
                    <a:pt x="83820" y="147320"/>
                    <a:pt x="101600" y="99060"/>
                  </a:cubicBezTo>
                  <a:cubicBezTo>
                    <a:pt x="115570" y="63500"/>
                    <a:pt x="132080" y="31750"/>
                    <a:pt x="153670" y="16510"/>
                  </a:cubicBezTo>
                  <a:cubicBezTo>
                    <a:pt x="168910" y="5080"/>
                    <a:pt x="189230" y="0"/>
                    <a:pt x="207010" y="2540"/>
                  </a:cubicBezTo>
                  <a:cubicBezTo>
                    <a:pt x="227330" y="6350"/>
                    <a:pt x="257810" y="24130"/>
                    <a:pt x="267970" y="43180"/>
                  </a:cubicBezTo>
                  <a:cubicBezTo>
                    <a:pt x="278130" y="62230"/>
                    <a:pt x="269240" y="115570"/>
                    <a:pt x="269240" y="115570"/>
                  </a:cubicBezTo>
                </a:path>
              </a:pathLst>
            </a:custGeom>
            <a:solidFill>
              <a:srgbClr val="807F8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6152396" y="1266732"/>
            <a:ext cx="163993" cy="223079"/>
            <a:chOff x="0" y="0"/>
            <a:chExt cx="518160" cy="7048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5720" y="49530"/>
              <a:ext cx="425450" cy="609600"/>
            </a:xfrm>
            <a:custGeom>
              <a:avLst/>
              <a:gdLst/>
              <a:ahLst/>
              <a:cxnLst/>
              <a:rect r="r" b="b" t="t" l="l"/>
              <a:pathLst>
                <a:path h="609600" w="425450">
                  <a:moveTo>
                    <a:pt x="303530" y="407670"/>
                  </a:moveTo>
                  <a:cubicBezTo>
                    <a:pt x="163830" y="516890"/>
                    <a:pt x="167640" y="551180"/>
                    <a:pt x="156210" y="568960"/>
                  </a:cubicBezTo>
                  <a:cubicBezTo>
                    <a:pt x="148590" y="581660"/>
                    <a:pt x="140970" y="590550"/>
                    <a:pt x="128270" y="596900"/>
                  </a:cubicBezTo>
                  <a:cubicBezTo>
                    <a:pt x="109220" y="604520"/>
                    <a:pt x="72390" y="609600"/>
                    <a:pt x="52070" y="599440"/>
                  </a:cubicBezTo>
                  <a:cubicBezTo>
                    <a:pt x="31750" y="589280"/>
                    <a:pt x="11430" y="553720"/>
                    <a:pt x="6350" y="538480"/>
                  </a:cubicBezTo>
                  <a:cubicBezTo>
                    <a:pt x="3810" y="530860"/>
                    <a:pt x="2540" y="527050"/>
                    <a:pt x="5080" y="518160"/>
                  </a:cubicBezTo>
                  <a:cubicBezTo>
                    <a:pt x="15240" y="488950"/>
                    <a:pt x="109220" y="414020"/>
                    <a:pt x="135890" y="353060"/>
                  </a:cubicBezTo>
                  <a:cubicBezTo>
                    <a:pt x="161290" y="292100"/>
                    <a:pt x="144780" y="207010"/>
                    <a:pt x="162560" y="152400"/>
                  </a:cubicBezTo>
                  <a:cubicBezTo>
                    <a:pt x="175260" y="111760"/>
                    <a:pt x="187960" y="76200"/>
                    <a:pt x="214630" y="50800"/>
                  </a:cubicBezTo>
                  <a:cubicBezTo>
                    <a:pt x="240030" y="25400"/>
                    <a:pt x="288290" y="3810"/>
                    <a:pt x="321310" y="1270"/>
                  </a:cubicBezTo>
                  <a:cubicBezTo>
                    <a:pt x="349250" y="0"/>
                    <a:pt x="381000" y="8890"/>
                    <a:pt x="398780" y="26670"/>
                  </a:cubicBezTo>
                  <a:cubicBezTo>
                    <a:pt x="415290" y="43180"/>
                    <a:pt x="425450" y="80010"/>
                    <a:pt x="421640" y="102870"/>
                  </a:cubicBezTo>
                  <a:cubicBezTo>
                    <a:pt x="416560" y="127000"/>
                    <a:pt x="392430" y="156210"/>
                    <a:pt x="370840" y="165100"/>
                  </a:cubicBezTo>
                  <a:cubicBezTo>
                    <a:pt x="347980" y="175260"/>
                    <a:pt x="309880" y="171450"/>
                    <a:pt x="290830" y="158750"/>
                  </a:cubicBezTo>
                  <a:cubicBezTo>
                    <a:pt x="270510" y="146050"/>
                    <a:pt x="251460" y="111760"/>
                    <a:pt x="251460" y="87630"/>
                  </a:cubicBezTo>
                  <a:cubicBezTo>
                    <a:pt x="250190" y="64770"/>
                    <a:pt x="267970" y="30480"/>
                    <a:pt x="287020" y="16510"/>
                  </a:cubicBezTo>
                  <a:cubicBezTo>
                    <a:pt x="306070" y="2540"/>
                    <a:pt x="345440" y="0"/>
                    <a:pt x="367030" y="6350"/>
                  </a:cubicBezTo>
                  <a:cubicBezTo>
                    <a:pt x="384810" y="11430"/>
                    <a:pt x="401320" y="24130"/>
                    <a:pt x="410210" y="40640"/>
                  </a:cubicBezTo>
                  <a:cubicBezTo>
                    <a:pt x="420370" y="60960"/>
                    <a:pt x="422910" y="100330"/>
                    <a:pt x="415290" y="120650"/>
                  </a:cubicBezTo>
                  <a:cubicBezTo>
                    <a:pt x="410210" y="138430"/>
                    <a:pt x="392430" y="152400"/>
                    <a:pt x="378460" y="161290"/>
                  </a:cubicBezTo>
                  <a:cubicBezTo>
                    <a:pt x="368300" y="168910"/>
                    <a:pt x="354330" y="165100"/>
                    <a:pt x="344170" y="175260"/>
                  </a:cubicBezTo>
                  <a:cubicBezTo>
                    <a:pt x="327660" y="190500"/>
                    <a:pt x="316230" y="228600"/>
                    <a:pt x="307340" y="264160"/>
                  </a:cubicBezTo>
                  <a:cubicBezTo>
                    <a:pt x="295910" y="307340"/>
                    <a:pt x="298450" y="378460"/>
                    <a:pt x="287020" y="419100"/>
                  </a:cubicBezTo>
                  <a:cubicBezTo>
                    <a:pt x="279400" y="448310"/>
                    <a:pt x="275590" y="472440"/>
                    <a:pt x="257810" y="490220"/>
                  </a:cubicBezTo>
                  <a:cubicBezTo>
                    <a:pt x="237490" y="511810"/>
                    <a:pt x="187960" y="513080"/>
                    <a:pt x="168910" y="532130"/>
                  </a:cubicBezTo>
                  <a:cubicBezTo>
                    <a:pt x="153670" y="547370"/>
                    <a:pt x="154940" y="572770"/>
                    <a:pt x="143510" y="584200"/>
                  </a:cubicBezTo>
                  <a:cubicBezTo>
                    <a:pt x="134620" y="594360"/>
                    <a:pt x="123190" y="601980"/>
                    <a:pt x="109220" y="604520"/>
                  </a:cubicBezTo>
                  <a:cubicBezTo>
                    <a:pt x="90170" y="607060"/>
                    <a:pt x="52070" y="601980"/>
                    <a:pt x="35560" y="589280"/>
                  </a:cubicBezTo>
                  <a:cubicBezTo>
                    <a:pt x="20320" y="577850"/>
                    <a:pt x="10160" y="560070"/>
                    <a:pt x="6350" y="538480"/>
                  </a:cubicBezTo>
                  <a:cubicBezTo>
                    <a:pt x="0" y="508000"/>
                    <a:pt x="6350" y="453390"/>
                    <a:pt x="24130" y="421640"/>
                  </a:cubicBezTo>
                  <a:cubicBezTo>
                    <a:pt x="39370" y="391160"/>
                    <a:pt x="71120" y="373380"/>
                    <a:pt x="101600" y="349250"/>
                  </a:cubicBezTo>
                  <a:cubicBezTo>
                    <a:pt x="138430" y="321310"/>
                    <a:pt x="194310" y="278130"/>
                    <a:pt x="233680" y="266700"/>
                  </a:cubicBezTo>
                  <a:cubicBezTo>
                    <a:pt x="260350" y="259080"/>
                    <a:pt x="288290" y="259080"/>
                    <a:pt x="306070" y="267970"/>
                  </a:cubicBezTo>
                  <a:cubicBezTo>
                    <a:pt x="322580" y="275590"/>
                    <a:pt x="336550" y="294640"/>
                    <a:pt x="342900" y="311150"/>
                  </a:cubicBezTo>
                  <a:cubicBezTo>
                    <a:pt x="347980" y="326390"/>
                    <a:pt x="347980" y="350520"/>
                    <a:pt x="341630" y="365760"/>
                  </a:cubicBezTo>
                  <a:cubicBezTo>
                    <a:pt x="335280" y="382270"/>
                    <a:pt x="303530" y="407670"/>
                    <a:pt x="303530" y="407670"/>
                  </a:cubicBezTo>
                </a:path>
              </a:pathLst>
            </a:custGeom>
            <a:solidFill>
              <a:srgbClr val="807F8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8683439" y="1332651"/>
            <a:ext cx="153141" cy="118574"/>
            <a:chOff x="0" y="0"/>
            <a:chExt cx="483870" cy="3746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5720" y="49530"/>
              <a:ext cx="392430" cy="278130"/>
            </a:xfrm>
            <a:custGeom>
              <a:avLst/>
              <a:gdLst/>
              <a:ahLst/>
              <a:cxnLst/>
              <a:rect r="r" b="b" t="t" l="l"/>
              <a:pathLst>
                <a:path h="278130" w="392430">
                  <a:moveTo>
                    <a:pt x="255270" y="252730"/>
                  </a:moveTo>
                  <a:cubicBezTo>
                    <a:pt x="180340" y="191770"/>
                    <a:pt x="74930" y="176530"/>
                    <a:pt x="40640" y="152400"/>
                  </a:cubicBezTo>
                  <a:cubicBezTo>
                    <a:pt x="22860" y="139700"/>
                    <a:pt x="12700" y="128270"/>
                    <a:pt x="7620" y="111760"/>
                  </a:cubicBezTo>
                  <a:cubicBezTo>
                    <a:pt x="1270" y="96520"/>
                    <a:pt x="0" y="76200"/>
                    <a:pt x="5080" y="59690"/>
                  </a:cubicBezTo>
                  <a:cubicBezTo>
                    <a:pt x="10160" y="44450"/>
                    <a:pt x="21590" y="27940"/>
                    <a:pt x="34290" y="17780"/>
                  </a:cubicBezTo>
                  <a:cubicBezTo>
                    <a:pt x="48260" y="7620"/>
                    <a:pt x="67310" y="1270"/>
                    <a:pt x="83820" y="1270"/>
                  </a:cubicBezTo>
                  <a:cubicBezTo>
                    <a:pt x="100330" y="1270"/>
                    <a:pt x="120650" y="7620"/>
                    <a:pt x="133350" y="19050"/>
                  </a:cubicBezTo>
                  <a:cubicBezTo>
                    <a:pt x="148590" y="33020"/>
                    <a:pt x="163830" y="67310"/>
                    <a:pt x="165100" y="88900"/>
                  </a:cubicBezTo>
                  <a:cubicBezTo>
                    <a:pt x="165100" y="106680"/>
                    <a:pt x="154940" y="124460"/>
                    <a:pt x="144780" y="137160"/>
                  </a:cubicBezTo>
                  <a:cubicBezTo>
                    <a:pt x="133350" y="148590"/>
                    <a:pt x="115570" y="160020"/>
                    <a:pt x="100330" y="162560"/>
                  </a:cubicBezTo>
                  <a:cubicBezTo>
                    <a:pt x="83820" y="166370"/>
                    <a:pt x="63500" y="163830"/>
                    <a:pt x="48260" y="156210"/>
                  </a:cubicBezTo>
                  <a:cubicBezTo>
                    <a:pt x="33020" y="149860"/>
                    <a:pt x="17780" y="137160"/>
                    <a:pt x="10160" y="120650"/>
                  </a:cubicBezTo>
                  <a:cubicBezTo>
                    <a:pt x="2540" y="100330"/>
                    <a:pt x="2540" y="63500"/>
                    <a:pt x="11430" y="44450"/>
                  </a:cubicBezTo>
                  <a:cubicBezTo>
                    <a:pt x="19050" y="27940"/>
                    <a:pt x="35560" y="15240"/>
                    <a:pt x="49530" y="8890"/>
                  </a:cubicBezTo>
                  <a:cubicBezTo>
                    <a:pt x="64770" y="2540"/>
                    <a:pt x="78740" y="0"/>
                    <a:pt x="101600" y="3810"/>
                  </a:cubicBezTo>
                  <a:cubicBezTo>
                    <a:pt x="151130" y="11430"/>
                    <a:pt x="278130" y="64770"/>
                    <a:pt x="326390" y="101600"/>
                  </a:cubicBezTo>
                  <a:cubicBezTo>
                    <a:pt x="356870" y="124460"/>
                    <a:pt x="378460" y="149860"/>
                    <a:pt x="386080" y="173990"/>
                  </a:cubicBezTo>
                  <a:cubicBezTo>
                    <a:pt x="392430" y="191770"/>
                    <a:pt x="391160" y="213360"/>
                    <a:pt x="382270" y="229870"/>
                  </a:cubicBezTo>
                  <a:cubicBezTo>
                    <a:pt x="373380" y="247650"/>
                    <a:pt x="346710" y="270510"/>
                    <a:pt x="325120" y="274320"/>
                  </a:cubicBezTo>
                  <a:cubicBezTo>
                    <a:pt x="303530" y="278130"/>
                    <a:pt x="255270" y="252730"/>
                    <a:pt x="255270" y="252730"/>
                  </a:cubicBezTo>
                </a:path>
              </a:pathLst>
            </a:custGeom>
            <a:solidFill>
              <a:srgbClr val="807F8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8554013" y="1312152"/>
            <a:ext cx="242774" cy="286586"/>
            <a:chOff x="0" y="0"/>
            <a:chExt cx="767080" cy="90551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8260" y="50800"/>
              <a:ext cx="670560" cy="803910"/>
            </a:xfrm>
            <a:custGeom>
              <a:avLst/>
              <a:gdLst/>
              <a:ahLst/>
              <a:cxnLst/>
              <a:rect r="r" b="b" t="t" l="l"/>
              <a:pathLst>
                <a:path h="803910" w="670560">
                  <a:moveTo>
                    <a:pt x="80010" y="0"/>
                  </a:moveTo>
                  <a:cubicBezTo>
                    <a:pt x="314960" y="31750"/>
                    <a:pt x="339090" y="106680"/>
                    <a:pt x="384810" y="140970"/>
                  </a:cubicBezTo>
                  <a:cubicBezTo>
                    <a:pt x="427990" y="172720"/>
                    <a:pt x="497840" y="177800"/>
                    <a:pt x="529590" y="208280"/>
                  </a:cubicBezTo>
                  <a:cubicBezTo>
                    <a:pt x="553720" y="233680"/>
                    <a:pt x="563880" y="269240"/>
                    <a:pt x="570230" y="298450"/>
                  </a:cubicBezTo>
                  <a:cubicBezTo>
                    <a:pt x="577850" y="325120"/>
                    <a:pt x="570230" y="346710"/>
                    <a:pt x="575310" y="379730"/>
                  </a:cubicBezTo>
                  <a:cubicBezTo>
                    <a:pt x="581660" y="430530"/>
                    <a:pt x="600710" y="524510"/>
                    <a:pt x="619760" y="575310"/>
                  </a:cubicBezTo>
                  <a:cubicBezTo>
                    <a:pt x="632460" y="612140"/>
                    <a:pt x="659130" y="632460"/>
                    <a:pt x="664210" y="664210"/>
                  </a:cubicBezTo>
                  <a:cubicBezTo>
                    <a:pt x="670560" y="694690"/>
                    <a:pt x="669290" y="740410"/>
                    <a:pt x="654050" y="764540"/>
                  </a:cubicBezTo>
                  <a:cubicBezTo>
                    <a:pt x="638810" y="784860"/>
                    <a:pt x="605790" y="802640"/>
                    <a:pt x="581660" y="803910"/>
                  </a:cubicBezTo>
                  <a:cubicBezTo>
                    <a:pt x="557530" y="803910"/>
                    <a:pt x="523240" y="786130"/>
                    <a:pt x="509270" y="765810"/>
                  </a:cubicBezTo>
                  <a:cubicBezTo>
                    <a:pt x="495300" y="745490"/>
                    <a:pt x="492760" y="706120"/>
                    <a:pt x="499110" y="684530"/>
                  </a:cubicBezTo>
                  <a:cubicBezTo>
                    <a:pt x="504190" y="666750"/>
                    <a:pt x="519430" y="650240"/>
                    <a:pt x="534670" y="641350"/>
                  </a:cubicBezTo>
                  <a:cubicBezTo>
                    <a:pt x="549910" y="632460"/>
                    <a:pt x="571500" y="626110"/>
                    <a:pt x="589280" y="628650"/>
                  </a:cubicBezTo>
                  <a:cubicBezTo>
                    <a:pt x="612140" y="632460"/>
                    <a:pt x="645160" y="655320"/>
                    <a:pt x="657860" y="674370"/>
                  </a:cubicBezTo>
                  <a:cubicBezTo>
                    <a:pt x="668020" y="689610"/>
                    <a:pt x="669290" y="712470"/>
                    <a:pt x="666750" y="728980"/>
                  </a:cubicBezTo>
                  <a:cubicBezTo>
                    <a:pt x="664210" y="746760"/>
                    <a:pt x="654050" y="767080"/>
                    <a:pt x="641350" y="778510"/>
                  </a:cubicBezTo>
                  <a:cubicBezTo>
                    <a:pt x="628650" y="791210"/>
                    <a:pt x="609600" y="802640"/>
                    <a:pt x="590550" y="802640"/>
                  </a:cubicBezTo>
                  <a:cubicBezTo>
                    <a:pt x="568960" y="803910"/>
                    <a:pt x="530860" y="788670"/>
                    <a:pt x="514350" y="773430"/>
                  </a:cubicBezTo>
                  <a:cubicBezTo>
                    <a:pt x="501650" y="760730"/>
                    <a:pt x="495300" y="736600"/>
                    <a:pt x="494030" y="721360"/>
                  </a:cubicBezTo>
                  <a:cubicBezTo>
                    <a:pt x="491490" y="709930"/>
                    <a:pt x="500380" y="702310"/>
                    <a:pt x="497840" y="688340"/>
                  </a:cubicBezTo>
                  <a:cubicBezTo>
                    <a:pt x="492760" y="664210"/>
                    <a:pt x="461010" y="631190"/>
                    <a:pt x="447040" y="594360"/>
                  </a:cubicBezTo>
                  <a:cubicBezTo>
                    <a:pt x="429260" y="547370"/>
                    <a:pt x="403860" y="473710"/>
                    <a:pt x="403860" y="426720"/>
                  </a:cubicBezTo>
                  <a:cubicBezTo>
                    <a:pt x="403860" y="391160"/>
                    <a:pt x="435610" y="355600"/>
                    <a:pt x="425450" y="335280"/>
                  </a:cubicBezTo>
                  <a:cubicBezTo>
                    <a:pt x="416560" y="317500"/>
                    <a:pt x="374650" y="320040"/>
                    <a:pt x="350520" y="307340"/>
                  </a:cubicBezTo>
                  <a:cubicBezTo>
                    <a:pt x="325120" y="293370"/>
                    <a:pt x="297180" y="278130"/>
                    <a:pt x="276860" y="255270"/>
                  </a:cubicBezTo>
                  <a:cubicBezTo>
                    <a:pt x="252730" y="227330"/>
                    <a:pt x="251460" y="165100"/>
                    <a:pt x="220980" y="148590"/>
                  </a:cubicBezTo>
                  <a:cubicBezTo>
                    <a:pt x="187960" y="129540"/>
                    <a:pt x="114300" y="162560"/>
                    <a:pt x="80010" y="156210"/>
                  </a:cubicBezTo>
                  <a:cubicBezTo>
                    <a:pt x="57150" y="153670"/>
                    <a:pt x="40640" y="148590"/>
                    <a:pt x="27940" y="137160"/>
                  </a:cubicBezTo>
                  <a:cubicBezTo>
                    <a:pt x="15240" y="125730"/>
                    <a:pt x="5080" y="102870"/>
                    <a:pt x="2540" y="87630"/>
                  </a:cubicBezTo>
                  <a:cubicBezTo>
                    <a:pt x="0" y="74930"/>
                    <a:pt x="1270" y="62230"/>
                    <a:pt x="6350" y="50800"/>
                  </a:cubicBezTo>
                  <a:cubicBezTo>
                    <a:pt x="12700" y="35560"/>
                    <a:pt x="29210" y="17780"/>
                    <a:pt x="43180" y="8890"/>
                  </a:cubicBezTo>
                  <a:cubicBezTo>
                    <a:pt x="54610" y="2540"/>
                    <a:pt x="80010" y="0"/>
                    <a:pt x="80010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6215100" y="1312152"/>
            <a:ext cx="141886" cy="437315"/>
            <a:chOff x="0" y="0"/>
            <a:chExt cx="448310" cy="138176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8260" y="49530"/>
              <a:ext cx="353060" cy="1285240"/>
            </a:xfrm>
            <a:custGeom>
              <a:avLst/>
              <a:gdLst/>
              <a:ahLst/>
              <a:cxnLst/>
              <a:rect r="r" b="b" t="t" l="l"/>
              <a:pathLst>
                <a:path h="1285240" w="353060">
                  <a:moveTo>
                    <a:pt x="342900" y="114300"/>
                  </a:moveTo>
                  <a:cubicBezTo>
                    <a:pt x="303530" y="208280"/>
                    <a:pt x="300990" y="278130"/>
                    <a:pt x="285750" y="344170"/>
                  </a:cubicBezTo>
                  <a:cubicBezTo>
                    <a:pt x="265430" y="431800"/>
                    <a:pt x="214630" y="534670"/>
                    <a:pt x="199390" y="647700"/>
                  </a:cubicBezTo>
                  <a:cubicBezTo>
                    <a:pt x="180340" y="784860"/>
                    <a:pt x="212090" y="1010920"/>
                    <a:pt x="200660" y="1109980"/>
                  </a:cubicBezTo>
                  <a:cubicBezTo>
                    <a:pt x="195580" y="1158240"/>
                    <a:pt x="187960" y="1188720"/>
                    <a:pt x="176530" y="1216660"/>
                  </a:cubicBezTo>
                  <a:cubicBezTo>
                    <a:pt x="167640" y="1235710"/>
                    <a:pt x="161290" y="1253490"/>
                    <a:pt x="146050" y="1263650"/>
                  </a:cubicBezTo>
                  <a:cubicBezTo>
                    <a:pt x="127000" y="1276350"/>
                    <a:pt x="87630" y="1283970"/>
                    <a:pt x="64770" y="1280160"/>
                  </a:cubicBezTo>
                  <a:cubicBezTo>
                    <a:pt x="46990" y="1275080"/>
                    <a:pt x="30480" y="1261110"/>
                    <a:pt x="20320" y="1247140"/>
                  </a:cubicBezTo>
                  <a:cubicBezTo>
                    <a:pt x="8890" y="1233170"/>
                    <a:pt x="1270" y="1212850"/>
                    <a:pt x="2540" y="1193800"/>
                  </a:cubicBezTo>
                  <a:cubicBezTo>
                    <a:pt x="5080" y="1170940"/>
                    <a:pt x="22860" y="1135380"/>
                    <a:pt x="43180" y="1121410"/>
                  </a:cubicBezTo>
                  <a:cubicBezTo>
                    <a:pt x="63500" y="1108710"/>
                    <a:pt x="104140" y="1107440"/>
                    <a:pt x="125730" y="1115060"/>
                  </a:cubicBezTo>
                  <a:cubicBezTo>
                    <a:pt x="143510" y="1120140"/>
                    <a:pt x="158750" y="1135380"/>
                    <a:pt x="167640" y="1151890"/>
                  </a:cubicBezTo>
                  <a:cubicBezTo>
                    <a:pt x="176530" y="1172210"/>
                    <a:pt x="177800" y="1212850"/>
                    <a:pt x="170180" y="1234440"/>
                  </a:cubicBezTo>
                  <a:cubicBezTo>
                    <a:pt x="162560" y="1252220"/>
                    <a:pt x="146050" y="1266190"/>
                    <a:pt x="129540" y="1273810"/>
                  </a:cubicBezTo>
                  <a:cubicBezTo>
                    <a:pt x="114300" y="1281430"/>
                    <a:pt x="91440" y="1285240"/>
                    <a:pt x="74930" y="1281430"/>
                  </a:cubicBezTo>
                  <a:cubicBezTo>
                    <a:pt x="57150" y="1278890"/>
                    <a:pt x="38100" y="1267460"/>
                    <a:pt x="25400" y="1254760"/>
                  </a:cubicBezTo>
                  <a:cubicBezTo>
                    <a:pt x="13970" y="1240790"/>
                    <a:pt x="5080" y="1224280"/>
                    <a:pt x="3810" y="1202690"/>
                  </a:cubicBezTo>
                  <a:cubicBezTo>
                    <a:pt x="0" y="1172210"/>
                    <a:pt x="20320" y="1140460"/>
                    <a:pt x="26670" y="1087120"/>
                  </a:cubicBezTo>
                  <a:cubicBezTo>
                    <a:pt x="38100" y="976630"/>
                    <a:pt x="15240" y="668020"/>
                    <a:pt x="36830" y="562610"/>
                  </a:cubicBezTo>
                  <a:cubicBezTo>
                    <a:pt x="46990" y="515620"/>
                    <a:pt x="63500" y="508000"/>
                    <a:pt x="77470" y="463550"/>
                  </a:cubicBezTo>
                  <a:cubicBezTo>
                    <a:pt x="106680" y="381000"/>
                    <a:pt x="147320" y="170180"/>
                    <a:pt x="176530" y="96520"/>
                  </a:cubicBezTo>
                  <a:cubicBezTo>
                    <a:pt x="189230" y="63500"/>
                    <a:pt x="196850" y="44450"/>
                    <a:pt x="213360" y="29210"/>
                  </a:cubicBezTo>
                  <a:cubicBezTo>
                    <a:pt x="227330" y="15240"/>
                    <a:pt x="245110" y="3810"/>
                    <a:pt x="261620" y="1270"/>
                  </a:cubicBezTo>
                  <a:cubicBezTo>
                    <a:pt x="279400" y="0"/>
                    <a:pt x="302260" y="5080"/>
                    <a:pt x="316230" y="13970"/>
                  </a:cubicBezTo>
                  <a:cubicBezTo>
                    <a:pt x="330200" y="24130"/>
                    <a:pt x="344170" y="41910"/>
                    <a:pt x="349250" y="59690"/>
                  </a:cubicBezTo>
                  <a:cubicBezTo>
                    <a:pt x="353060" y="76200"/>
                    <a:pt x="342900" y="114300"/>
                    <a:pt x="342900" y="1143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6207865" y="1304515"/>
            <a:ext cx="236343" cy="395513"/>
            <a:chOff x="0" y="0"/>
            <a:chExt cx="746760" cy="124968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8260" y="38100"/>
              <a:ext cx="648970" cy="1160780"/>
            </a:xfrm>
            <a:custGeom>
              <a:avLst/>
              <a:gdLst/>
              <a:ahLst/>
              <a:cxnLst/>
              <a:rect r="r" b="b" t="t" l="l"/>
              <a:pathLst>
                <a:path h="1160780" w="648970">
                  <a:moveTo>
                    <a:pt x="568960" y="170180"/>
                  </a:moveTo>
                  <a:cubicBezTo>
                    <a:pt x="280670" y="194310"/>
                    <a:pt x="275590" y="245110"/>
                    <a:pt x="269240" y="281940"/>
                  </a:cubicBezTo>
                  <a:cubicBezTo>
                    <a:pt x="261620" y="314960"/>
                    <a:pt x="274320" y="347980"/>
                    <a:pt x="267970" y="381000"/>
                  </a:cubicBezTo>
                  <a:cubicBezTo>
                    <a:pt x="261620" y="416560"/>
                    <a:pt x="233680" y="440690"/>
                    <a:pt x="224790" y="487680"/>
                  </a:cubicBezTo>
                  <a:cubicBezTo>
                    <a:pt x="208280" y="571500"/>
                    <a:pt x="228600" y="762000"/>
                    <a:pt x="223520" y="849630"/>
                  </a:cubicBezTo>
                  <a:cubicBezTo>
                    <a:pt x="220980" y="900430"/>
                    <a:pt x="218440" y="927100"/>
                    <a:pt x="209550" y="969010"/>
                  </a:cubicBezTo>
                  <a:cubicBezTo>
                    <a:pt x="199390" y="1018540"/>
                    <a:pt x="187960" y="1093470"/>
                    <a:pt x="161290" y="1123950"/>
                  </a:cubicBezTo>
                  <a:cubicBezTo>
                    <a:pt x="142240" y="1146810"/>
                    <a:pt x="110490" y="1160780"/>
                    <a:pt x="86360" y="1159510"/>
                  </a:cubicBezTo>
                  <a:cubicBezTo>
                    <a:pt x="62230" y="1158240"/>
                    <a:pt x="29210" y="1136650"/>
                    <a:pt x="15240" y="1117600"/>
                  </a:cubicBezTo>
                  <a:cubicBezTo>
                    <a:pt x="5080" y="1102360"/>
                    <a:pt x="0" y="1080770"/>
                    <a:pt x="3810" y="1062990"/>
                  </a:cubicBezTo>
                  <a:cubicBezTo>
                    <a:pt x="7620" y="1040130"/>
                    <a:pt x="30480" y="1007110"/>
                    <a:pt x="49530" y="994410"/>
                  </a:cubicBezTo>
                  <a:cubicBezTo>
                    <a:pt x="64770" y="984250"/>
                    <a:pt x="87630" y="981710"/>
                    <a:pt x="104140" y="984250"/>
                  </a:cubicBezTo>
                  <a:cubicBezTo>
                    <a:pt x="121920" y="986790"/>
                    <a:pt x="142240" y="995680"/>
                    <a:pt x="154940" y="1010920"/>
                  </a:cubicBezTo>
                  <a:cubicBezTo>
                    <a:pt x="168910" y="1028700"/>
                    <a:pt x="180340" y="1066800"/>
                    <a:pt x="176530" y="1089660"/>
                  </a:cubicBezTo>
                  <a:cubicBezTo>
                    <a:pt x="175260" y="1108710"/>
                    <a:pt x="161290" y="1126490"/>
                    <a:pt x="148590" y="1137920"/>
                  </a:cubicBezTo>
                  <a:cubicBezTo>
                    <a:pt x="134620" y="1150620"/>
                    <a:pt x="115570" y="1159510"/>
                    <a:pt x="96520" y="1159510"/>
                  </a:cubicBezTo>
                  <a:cubicBezTo>
                    <a:pt x="73660" y="1159510"/>
                    <a:pt x="36830" y="1143000"/>
                    <a:pt x="21590" y="1125220"/>
                  </a:cubicBezTo>
                  <a:cubicBezTo>
                    <a:pt x="8890" y="1111250"/>
                    <a:pt x="3810" y="1094740"/>
                    <a:pt x="2540" y="1071880"/>
                  </a:cubicBezTo>
                  <a:cubicBezTo>
                    <a:pt x="1270" y="1031240"/>
                    <a:pt x="39370" y="965200"/>
                    <a:pt x="49530" y="895350"/>
                  </a:cubicBezTo>
                  <a:cubicBezTo>
                    <a:pt x="62230" y="796290"/>
                    <a:pt x="41910" y="654050"/>
                    <a:pt x="57150" y="533400"/>
                  </a:cubicBezTo>
                  <a:cubicBezTo>
                    <a:pt x="73660" y="408940"/>
                    <a:pt x="119380" y="241300"/>
                    <a:pt x="147320" y="157480"/>
                  </a:cubicBezTo>
                  <a:cubicBezTo>
                    <a:pt x="162560" y="113030"/>
                    <a:pt x="166370" y="83820"/>
                    <a:pt x="191770" y="59690"/>
                  </a:cubicBezTo>
                  <a:cubicBezTo>
                    <a:pt x="218440" y="33020"/>
                    <a:pt x="264160" y="21590"/>
                    <a:pt x="313690" y="12700"/>
                  </a:cubicBezTo>
                  <a:cubicBezTo>
                    <a:pt x="386080" y="0"/>
                    <a:pt x="535940" y="0"/>
                    <a:pt x="588010" y="16510"/>
                  </a:cubicBezTo>
                  <a:cubicBezTo>
                    <a:pt x="610870" y="24130"/>
                    <a:pt x="623570" y="34290"/>
                    <a:pt x="633730" y="48260"/>
                  </a:cubicBezTo>
                  <a:cubicBezTo>
                    <a:pt x="643890" y="62230"/>
                    <a:pt x="648970" y="85090"/>
                    <a:pt x="646430" y="101600"/>
                  </a:cubicBezTo>
                  <a:cubicBezTo>
                    <a:pt x="645160" y="119380"/>
                    <a:pt x="633730" y="139700"/>
                    <a:pt x="621030" y="151130"/>
                  </a:cubicBezTo>
                  <a:cubicBezTo>
                    <a:pt x="608330" y="162560"/>
                    <a:pt x="568960" y="170180"/>
                    <a:pt x="568960" y="1701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6186562" y="1298084"/>
            <a:ext cx="221471" cy="1894363"/>
            <a:chOff x="0" y="0"/>
            <a:chExt cx="699770" cy="598551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22860" y="44450"/>
              <a:ext cx="628650" cy="5891530"/>
            </a:xfrm>
            <a:custGeom>
              <a:avLst/>
              <a:gdLst/>
              <a:ahLst/>
              <a:cxnLst/>
              <a:rect r="r" b="b" t="t" l="l"/>
              <a:pathLst>
                <a:path h="5891530" w="628650">
                  <a:moveTo>
                    <a:pt x="547370" y="162560"/>
                  </a:moveTo>
                  <a:cubicBezTo>
                    <a:pt x="447040" y="177800"/>
                    <a:pt x="372110" y="257810"/>
                    <a:pt x="355600" y="302260"/>
                  </a:cubicBezTo>
                  <a:cubicBezTo>
                    <a:pt x="344170" y="334010"/>
                    <a:pt x="364490" y="364490"/>
                    <a:pt x="358140" y="393700"/>
                  </a:cubicBezTo>
                  <a:cubicBezTo>
                    <a:pt x="350520" y="424180"/>
                    <a:pt x="321310" y="433070"/>
                    <a:pt x="308610" y="482600"/>
                  </a:cubicBezTo>
                  <a:cubicBezTo>
                    <a:pt x="266700" y="652780"/>
                    <a:pt x="320040" y="1350010"/>
                    <a:pt x="317500" y="1684020"/>
                  </a:cubicBezTo>
                  <a:cubicBezTo>
                    <a:pt x="316230" y="1921510"/>
                    <a:pt x="327660" y="2127250"/>
                    <a:pt x="303530" y="2294890"/>
                  </a:cubicBezTo>
                  <a:cubicBezTo>
                    <a:pt x="287020" y="2416810"/>
                    <a:pt x="237490" y="2475230"/>
                    <a:pt x="220980" y="2603500"/>
                  </a:cubicBezTo>
                  <a:cubicBezTo>
                    <a:pt x="195580" y="2801620"/>
                    <a:pt x="232410" y="3197860"/>
                    <a:pt x="223520" y="3378200"/>
                  </a:cubicBezTo>
                  <a:cubicBezTo>
                    <a:pt x="219710" y="3473450"/>
                    <a:pt x="207010" y="3500120"/>
                    <a:pt x="201930" y="3597910"/>
                  </a:cubicBezTo>
                  <a:cubicBezTo>
                    <a:pt x="191770" y="3797300"/>
                    <a:pt x="179070" y="4281170"/>
                    <a:pt x="201930" y="4503420"/>
                  </a:cubicBezTo>
                  <a:cubicBezTo>
                    <a:pt x="215900" y="4635500"/>
                    <a:pt x="254000" y="4681220"/>
                    <a:pt x="269240" y="4814570"/>
                  </a:cubicBezTo>
                  <a:cubicBezTo>
                    <a:pt x="293370" y="5050790"/>
                    <a:pt x="292100" y="5676900"/>
                    <a:pt x="271780" y="5800090"/>
                  </a:cubicBezTo>
                  <a:cubicBezTo>
                    <a:pt x="267970" y="5829300"/>
                    <a:pt x="266700" y="5839460"/>
                    <a:pt x="254000" y="5853430"/>
                  </a:cubicBezTo>
                  <a:cubicBezTo>
                    <a:pt x="238760" y="5871210"/>
                    <a:pt x="203200" y="5890260"/>
                    <a:pt x="179070" y="5888990"/>
                  </a:cubicBezTo>
                  <a:cubicBezTo>
                    <a:pt x="154940" y="5887720"/>
                    <a:pt x="120650" y="5864860"/>
                    <a:pt x="107950" y="5845810"/>
                  </a:cubicBezTo>
                  <a:cubicBezTo>
                    <a:pt x="96520" y="5830570"/>
                    <a:pt x="91440" y="5808980"/>
                    <a:pt x="95250" y="5789930"/>
                  </a:cubicBezTo>
                  <a:cubicBezTo>
                    <a:pt x="100330" y="5768340"/>
                    <a:pt x="123190" y="5734050"/>
                    <a:pt x="142240" y="5721350"/>
                  </a:cubicBezTo>
                  <a:cubicBezTo>
                    <a:pt x="157480" y="5711190"/>
                    <a:pt x="180340" y="5709920"/>
                    <a:pt x="198120" y="5712460"/>
                  </a:cubicBezTo>
                  <a:cubicBezTo>
                    <a:pt x="215900" y="5715000"/>
                    <a:pt x="236220" y="5726430"/>
                    <a:pt x="247650" y="5739130"/>
                  </a:cubicBezTo>
                  <a:cubicBezTo>
                    <a:pt x="260350" y="5751830"/>
                    <a:pt x="270510" y="5772150"/>
                    <a:pt x="271780" y="5789930"/>
                  </a:cubicBezTo>
                  <a:cubicBezTo>
                    <a:pt x="274320" y="5807710"/>
                    <a:pt x="270510" y="5830570"/>
                    <a:pt x="259080" y="5845810"/>
                  </a:cubicBezTo>
                  <a:cubicBezTo>
                    <a:pt x="246380" y="5864860"/>
                    <a:pt x="210820" y="5885180"/>
                    <a:pt x="187960" y="5888990"/>
                  </a:cubicBezTo>
                  <a:cubicBezTo>
                    <a:pt x="168910" y="5891530"/>
                    <a:pt x="148590" y="5885180"/>
                    <a:pt x="133350" y="5873750"/>
                  </a:cubicBezTo>
                  <a:cubicBezTo>
                    <a:pt x="115570" y="5858510"/>
                    <a:pt x="105410" y="5840730"/>
                    <a:pt x="95250" y="5800090"/>
                  </a:cubicBezTo>
                  <a:cubicBezTo>
                    <a:pt x="60960" y="5662930"/>
                    <a:pt x="109220" y="5024120"/>
                    <a:pt x="93980" y="4834890"/>
                  </a:cubicBezTo>
                  <a:cubicBezTo>
                    <a:pt x="87630" y="4754880"/>
                    <a:pt x="80010" y="4714240"/>
                    <a:pt x="67310" y="4664710"/>
                  </a:cubicBezTo>
                  <a:cubicBezTo>
                    <a:pt x="55880" y="4622800"/>
                    <a:pt x="38100" y="4610100"/>
                    <a:pt x="27940" y="4552950"/>
                  </a:cubicBezTo>
                  <a:cubicBezTo>
                    <a:pt x="0" y="4389120"/>
                    <a:pt x="17780" y="3769360"/>
                    <a:pt x="29210" y="3569970"/>
                  </a:cubicBezTo>
                  <a:cubicBezTo>
                    <a:pt x="35560" y="3481070"/>
                    <a:pt x="46990" y="3463290"/>
                    <a:pt x="52070" y="3378200"/>
                  </a:cubicBezTo>
                  <a:cubicBezTo>
                    <a:pt x="62230" y="3206750"/>
                    <a:pt x="31750" y="2796540"/>
                    <a:pt x="58420" y="2608580"/>
                  </a:cubicBezTo>
                  <a:cubicBezTo>
                    <a:pt x="74930" y="2495550"/>
                    <a:pt x="118110" y="2418080"/>
                    <a:pt x="134620" y="2344420"/>
                  </a:cubicBezTo>
                  <a:cubicBezTo>
                    <a:pt x="146050" y="2293620"/>
                    <a:pt x="151130" y="2270760"/>
                    <a:pt x="154940" y="2213610"/>
                  </a:cubicBezTo>
                  <a:cubicBezTo>
                    <a:pt x="161290" y="2108200"/>
                    <a:pt x="143510" y="1949450"/>
                    <a:pt x="140970" y="1761490"/>
                  </a:cubicBezTo>
                  <a:cubicBezTo>
                    <a:pt x="137160" y="1449070"/>
                    <a:pt x="134620" y="698500"/>
                    <a:pt x="144780" y="519430"/>
                  </a:cubicBezTo>
                  <a:cubicBezTo>
                    <a:pt x="147320" y="471170"/>
                    <a:pt x="147320" y="463550"/>
                    <a:pt x="154940" y="426720"/>
                  </a:cubicBezTo>
                  <a:cubicBezTo>
                    <a:pt x="168910" y="369570"/>
                    <a:pt x="196850" y="267970"/>
                    <a:pt x="229870" y="215900"/>
                  </a:cubicBezTo>
                  <a:cubicBezTo>
                    <a:pt x="255270" y="177800"/>
                    <a:pt x="297180" y="161290"/>
                    <a:pt x="320040" y="132080"/>
                  </a:cubicBezTo>
                  <a:cubicBezTo>
                    <a:pt x="337820" y="106680"/>
                    <a:pt x="336550" y="74930"/>
                    <a:pt x="358140" y="54610"/>
                  </a:cubicBezTo>
                  <a:cubicBezTo>
                    <a:pt x="386080" y="30480"/>
                    <a:pt x="439420" y="11430"/>
                    <a:pt x="478790" y="6350"/>
                  </a:cubicBezTo>
                  <a:cubicBezTo>
                    <a:pt x="514350" y="0"/>
                    <a:pt x="560070" y="1270"/>
                    <a:pt x="584200" y="13970"/>
                  </a:cubicBezTo>
                  <a:cubicBezTo>
                    <a:pt x="601980" y="22860"/>
                    <a:pt x="614680" y="40640"/>
                    <a:pt x="621030" y="55880"/>
                  </a:cubicBezTo>
                  <a:cubicBezTo>
                    <a:pt x="627380" y="67310"/>
                    <a:pt x="628650" y="80010"/>
                    <a:pt x="626110" y="92710"/>
                  </a:cubicBezTo>
                  <a:cubicBezTo>
                    <a:pt x="623570" y="109220"/>
                    <a:pt x="613410" y="130810"/>
                    <a:pt x="599440" y="142240"/>
                  </a:cubicBezTo>
                  <a:cubicBezTo>
                    <a:pt x="586740" y="153670"/>
                    <a:pt x="547370" y="162560"/>
                    <a:pt x="547370" y="16256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8598629" y="1297682"/>
            <a:ext cx="213432" cy="1887128"/>
            <a:chOff x="0" y="0"/>
            <a:chExt cx="674370" cy="59626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3180" y="50800"/>
              <a:ext cx="613410" cy="5862320"/>
            </a:xfrm>
            <a:custGeom>
              <a:avLst/>
              <a:gdLst/>
              <a:ahLst/>
              <a:cxnLst/>
              <a:rect r="r" b="b" t="t" l="l"/>
              <a:pathLst>
                <a:path h="5862320" w="613410">
                  <a:moveTo>
                    <a:pt x="80010" y="0"/>
                  </a:moveTo>
                  <a:cubicBezTo>
                    <a:pt x="195580" y="6350"/>
                    <a:pt x="243840" y="24130"/>
                    <a:pt x="276860" y="41910"/>
                  </a:cubicBezTo>
                  <a:cubicBezTo>
                    <a:pt x="303530" y="55880"/>
                    <a:pt x="323850" y="63500"/>
                    <a:pt x="342900" y="91440"/>
                  </a:cubicBezTo>
                  <a:cubicBezTo>
                    <a:pt x="379730" y="142240"/>
                    <a:pt x="411480" y="283210"/>
                    <a:pt x="431800" y="363220"/>
                  </a:cubicBezTo>
                  <a:cubicBezTo>
                    <a:pt x="447040" y="424180"/>
                    <a:pt x="453390" y="453390"/>
                    <a:pt x="459740" y="524510"/>
                  </a:cubicBezTo>
                  <a:cubicBezTo>
                    <a:pt x="471170" y="661670"/>
                    <a:pt x="454660" y="981710"/>
                    <a:pt x="463550" y="1129030"/>
                  </a:cubicBezTo>
                  <a:cubicBezTo>
                    <a:pt x="468630" y="1216660"/>
                    <a:pt x="481330" y="1247140"/>
                    <a:pt x="486410" y="1336040"/>
                  </a:cubicBezTo>
                  <a:cubicBezTo>
                    <a:pt x="495300" y="1493520"/>
                    <a:pt x="474980" y="1877060"/>
                    <a:pt x="486410" y="1996440"/>
                  </a:cubicBezTo>
                  <a:cubicBezTo>
                    <a:pt x="490220" y="2042160"/>
                    <a:pt x="500380" y="2052320"/>
                    <a:pt x="504190" y="2087880"/>
                  </a:cubicBezTo>
                  <a:cubicBezTo>
                    <a:pt x="509270" y="2138680"/>
                    <a:pt x="502920" y="2219960"/>
                    <a:pt x="509270" y="2269490"/>
                  </a:cubicBezTo>
                  <a:cubicBezTo>
                    <a:pt x="514350" y="2305050"/>
                    <a:pt x="525780" y="2313940"/>
                    <a:pt x="532130" y="2358390"/>
                  </a:cubicBezTo>
                  <a:cubicBezTo>
                    <a:pt x="548640" y="2491740"/>
                    <a:pt x="505460" y="3028950"/>
                    <a:pt x="533400" y="3158490"/>
                  </a:cubicBezTo>
                  <a:cubicBezTo>
                    <a:pt x="542290" y="3204210"/>
                    <a:pt x="562610" y="3215640"/>
                    <a:pt x="570230" y="3244850"/>
                  </a:cubicBezTo>
                  <a:cubicBezTo>
                    <a:pt x="577850" y="3275330"/>
                    <a:pt x="575310" y="3286760"/>
                    <a:pt x="577850" y="3338830"/>
                  </a:cubicBezTo>
                  <a:cubicBezTo>
                    <a:pt x="589280" y="3604260"/>
                    <a:pt x="613410" y="5562600"/>
                    <a:pt x="579120" y="5772150"/>
                  </a:cubicBezTo>
                  <a:cubicBezTo>
                    <a:pt x="574040" y="5803900"/>
                    <a:pt x="574040" y="5811520"/>
                    <a:pt x="561340" y="5825490"/>
                  </a:cubicBezTo>
                  <a:cubicBezTo>
                    <a:pt x="546100" y="5843270"/>
                    <a:pt x="510540" y="5862320"/>
                    <a:pt x="485140" y="5861050"/>
                  </a:cubicBezTo>
                  <a:cubicBezTo>
                    <a:pt x="461010" y="5859780"/>
                    <a:pt x="427990" y="5836920"/>
                    <a:pt x="414020" y="5817870"/>
                  </a:cubicBezTo>
                  <a:cubicBezTo>
                    <a:pt x="403860" y="5802630"/>
                    <a:pt x="398780" y="5781040"/>
                    <a:pt x="402590" y="5761990"/>
                  </a:cubicBezTo>
                  <a:cubicBezTo>
                    <a:pt x="406400" y="5740400"/>
                    <a:pt x="429260" y="5706110"/>
                    <a:pt x="448310" y="5693410"/>
                  </a:cubicBezTo>
                  <a:cubicBezTo>
                    <a:pt x="464820" y="5683250"/>
                    <a:pt x="487680" y="5681980"/>
                    <a:pt x="504190" y="5684520"/>
                  </a:cubicBezTo>
                  <a:cubicBezTo>
                    <a:pt x="521970" y="5687060"/>
                    <a:pt x="542290" y="5695950"/>
                    <a:pt x="554990" y="5711190"/>
                  </a:cubicBezTo>
                  <a:cubicBezTo>
                    <a:pt x="568960" y="5728970"/>
                    <a:pt x="580390" y="5768340"/>
                    <a:pt x="576580" y="5791200"/>
                  </a:cubicBezTo>
                  <a:cubicBezTo>
                    <a:pt x="574040" y="5810250"/>
                    <a:pt x="561340" y="5828030"/>
                    <a:pt x="547370" y="5839460"/>
                  </a:cubicBezTo>
                  <a:cubicBezTo>
                    <a:pt x="534670" y="5850890"/>
                    <a:pt x="513080" y="5859780"/>
                    <a:pt x="495300" y="5861050"/>
                  </a:cubicBezTo>
                  <a:cubicBezTo>
                    <a:pt x="477520" y="5861050"/>
                    <a:pt x="455930" y="5857240"/>
                    <a:pt x="440690" y="5845810"/>
                  </a:cubicBezTo>
                  <a:cubicBezTo>
                    <a:pt x="422910" y="5830570"/>
                    <a:pt x="412750" y="5816600"/>
                    <a:pt x="401320" y="5772150"/>
                  </a:cubicBezTo>
                  <a:cubicBezTo>
                    <a:pt x="342900" y="5534660"/>
                    <a:pt x="444500" y="3691890"/>
                    <a:pt x="401320" y="3342640"/>
                  </a:cubicBezTo>
                  <a:cubicBezTo>
                    <a:pt x="389890" y="3246120"/>
                    <a:pt x="367030" y="3241040"/>
                    <a:pt x="356870" y="3158490"/>
                  </a:cubicBezTo>
                  <a:cubicBezTo>
                    <a:pt x="337820" y="3001010"/>
                    <a:pt x="342900" y="2575560"/>
                    <a:pt x="356870" y="2453640"/>
                  </a:cubicBezTo>
                  <a:cubicBezTo>
                    <a:pt x="361950" y="2409190"/>
                    <a:pt x="379730" y="2395220"/>
                    <a:pt x="377190" y="2364740"/>
                  </a:cubicBezTo>
                  <a:cubicBezTo>
                    <a:pt x="373380" y="2334260"/>
                    <a:pt x="341630" y="2307590"/>
                    <a:pt x="334010" y="2270760"/>
                  </a:cubicBezTo>
                  <a:cubicBezTo>
                    <a:pt x="325120" y="2223770"/>
                    <a:pt x="340360" y="2156460"/>
                    <a:pt x="335280" y="2106930"/>
                  </a:cubicBezTo>
                  <a:cubicBezTo>
                    <a:pt x="331470" y="2066290"/>
                    <a:pt x="317500" y="2049780"/>
                    <a:pt x="312420" y="1996440"/>
                  </a:cubicBezTo>
                  <a:cubicBezTo>
                    <a:pt x="298450" y="1866900"/>
                    <a:pt x="321310" y="1469390"/>
                    <a:pt x="312420" y="1313180"/>
                  </a:cubicBezTo>
                  <a:cubicBezTo>
                    <a:pt x="307340" y="1233170"/>
                    <a:pt x="294640" y="1209040"/>
                    <a:pt x="289560" y="1129030"/>
                  </a:cubicBezTo>
                  <a:cubicBezTo>
                    <a:pt x="281940" y="984250"/>
                    <a:pt x="314960" y="670560"/>
                    <a:pt x="293370" y="513080"/>
                  </a:cubicBezTo>
                  <a:cubicBezTo>
                    <a:pt x="279400" y="412750"/>
                    <a:pt x="231140" y="330200"/>
                    <a:pt x="226060" y="270510"/>
                  </a:cubicBezTo>
                  <a:cubicBezTo>
                    <a:pt x="222250" y="236220"/>
                    <a:pt x="245110" y="207010"/>
                    <a:pt x="233680" y="187960"/>
                  </a:cubicBezTo>
                  <a:cubicBezTo>
                    <a:pt x="222250" y="168910"/>
                    <a:pt x="185420" y="162560"/>
                    <a:pt x="158750" y="156210"/>
                  </a:cubicBezTo>
                  <a:cubicBezTo>
                    <a:pt x="128270" y="149860"/>
                    <a:pt x="87630" y="165100"/>
                    <a:pt x="62230" y="154940"/>
                  </a:cubicBezTo>
                  <a:cubicBezTo>
                    <a:pt x="39370" y="146050"/>
                    <a:pt x="15240" y="125730"/>
                    <a:pt x="7620" y="106680"/>
                  </a:cubicBezTo>
                  <a:cubicBezTo>
                    <a:pt x="0" y="86360"/>
                    <a:pt x="3810" y="52070"/>
                    <a:pt x="16510" y="34290"/>
                  </a:cubicBezTo>
                  <a:cubicBezTo>
                    <a:pt x="27940" y="16510"/>
                    <a:pt x="80010" y="0"/>
                    <a:pt x="80010" y="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2355342" y="3662814"/>
            <a:ext cx="336506" cy="979249"/>
          </a:xfrm>
          <a:custGeom>
            <a:avLst/>
            <a:gdLst/>
            <a:ahLst/>
            <a:cxnLst/>
            <a:rect r="r" b="b" t="t" l="l"/>
            <a:pathLst>
              <a:path h="979249" w="336506">
                <a:moveTo>
                  <a:pt x="0" y="0"/>
                </a:moveTo>
                <a:lnTo>
                  <a:pt x="336505" y="0"/>
                </a:lnTo>
                <a:lnTo>
                  <a:pt x="336505" y="979249"/>
                </a:lnTo>
                <a:lnTo>
                  <a:pt x="0" y="979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512745" y="3954109"/>
            <a:ext cx="3515710" cy="55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5"/>
              </a:lnSpc>
            </a:pPr>
            <a:r>
              <a:rPr lang="en-US" sz="3196">
                <a:solidFill>
                  <a:srgbClr val="04113E"/>
                </a:solidFill>
                <a:latin typeface="Lazydog"/>
              </a:rPr>
              <a:t>teacher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2434011" y="891316"/>
            <a:ext cx="5014254" cy="3793147"/>
            <a:chOff x="0" y="0"/>
            <a:chExt cx="15843250" cy="1198499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6990" y="41910"/>
              <a:ext cx="15746730" cy="11903710"/>
            </a:xfrm>
            <a:custGeom>
              <a:avLst/>
              <a:gdLst/>
              <a:ahLst/>
              <a:cxnLst/>
              <a:rect r="r" b="b" t="t" l="l"/>
              <a:pathLst>
                <a:path h="11903710" w="15746730">
                  <a:moveTo>
                    <a:pt x="132080" y="10965180"/>
                  </a:moveTo>
                  <a:cubicBezTo>
                    <a:pt x="214630" y="11095990"/>
                    <a:pt x="255270" y="11141710"/>
                    <a:pt x="297180" y="11184890"/>
                  </a:cubicBezTo>
                  <a:cubicBezTo>
                    <a:pt x="346710" y="11234420"/>
                    <a:pt x="416560" y="11297920"/>
                    <a:pt x="466090" y="11334750"/>
                  </a:cubicBezTo>
                  <a:cubicBezTo>
                    <a:pt x="501650" y="11361420"/>
                    <a:pt x="515620" y="11370310"/>
                    <a:pt x="560070" y="11394440"/>
                  </a:cubicBezTo>
                  <a:cubicBezTo>
                    <a:pt x="656590" y="11443970"/>
                    <a:pt x="925830" y="11563350"/>
                    <a:pt x="1037590" y="11592560"/>
                  </a:cubicBezTo>
                  <a:cubicBezTo>
                    <a:pt x="1093470" y="11609070"/>
                    <a:pt x="1118870" y="11607800"/>
                    <a:pt x="1169670" y="11611610"/>
                  </a:cubicBezTo>
                  <a:cubicBezTo>
                    <a:pt x="1235710" y="11616690"/>
                    <a:pt x="1305560" y="11624310"/>
                    <a:pt x="1400810" y="11615420"/>
                  </a:cubicBezTo>
                  <a:cubicBezTo>
                    <a:pt x="1560830" y="11600180"/>
                    <a:pt x="1916430" y="11525250"/>
                    <a:pt x="2035810" y="11480800"/>
                  </a:cubicBezTo>
                  <a:cubicBezTo>
                    <a:pt x="2086610" y="11463020"/>
                    <a:pt x="2095500" y="11443970"/>
                    <a:pt x="2137410" y="11426190"/>
                  </a:cubicBezTo>
                  <a:cubicBezTo>
                    <a:pt x="2200910" y="11399520"/>
                    <a:pt x="2298700" y="11380470"/>
                    <a:pt x="2383790" y="11349990"/>
                  </a:cubicBezTo>
                  <a:cubicBezTo>
                    <a:pt x="2477770" y="11316970"/>
                    <a:pt x="2594610" y="11271250"/>
                    <a:pt x="2674620" y="11234420"/>
                  </a:cubicBezTo>
                  <a:cubicBezTo>
                    <a:pt x="2734310" y="11207750"/>
                    <a:pt x="2771140" y="11191240"/>
                    <a:pt x="2824480" y="11155680"/>
                  </a:cubicBezTo>
                  <a:cubicBezTo>
                    <a:pt x="2891790" y="11111230"/>
                    <a:pt x="2985770" y="11023600"/>
                    <a:pt x="3039110" y="10977880"/>
                  </a:cubicBezTo>
                  <a:cubicBezTo>
                    <a:pt x="3070860" y="10951210"/>
                    <a:pt x="3089910" y="10937240"/>
                    <a:pt x="3114040" y="10910570"/>
                  </a:cubicBezTo>
                  <a:cubicBezTo>
                    <a:pt x="3143250" y="10880090"/>
                    <a:pt x="3164840" y="10850880"/>
                    <a:pt x="3196590" y="10802620"/>
                  </a:cubicBezTo>
                  <a:cubicBezTo>
                    <a:pt x="3253740" y="10713720"/>
                    <a:pt x="3355340" y="10521950"/>
                    <a:pt x="3415030" y="10407650"/>
                  </a:cubicBezTo>
                  <a:cubicBezTo>
                    <a:pt x="3458210" y="10321290"/>
                    <a:pt x="3493770" y="10255250"/>
                    <a:pt x="3522980" y="10179050"/>
                  </a:cubicBezTo>
                  <a:cubicBezTo>
                    <a:pt x="3549650" y="10107930"/>
                    <a:pt x="3569970" y="10031730"/>
                    <a:pt x="3583940" y="9965690"/>
                  </a:cubicBezTo>
                  <a:cubicBezTo>
                    <a:pt x="3597910" y="9908540"/>
                    <a:pt x="3596640" y="9865360"/>
                    <a:pt x="3610610" y="9805670"/>
                  </a:cubicBezTo>
                  <a:cubicBezTo>
                    <a:pt x="3629660" y="9725660"/>
                    <a:pt x="3680460" y="9621520"/>
                    <a:pt x="3698240" y="9530080"/>
                  </a:cubicBezTo>
                  <a:cubicBezTo>
                    <a:pt x="3714750" y="9442450"/>
                    <a:pt x="3713480" y="9375140"/>
                    <a:pt x="3717290" y="9267190"/>
                  </a:cubicBezTo>
                  <a:cubicBezTo>
                    <a:pt x="3723640" y="9095740"/>
                    <a:pt x="3738880" y="8787130"/>
                    <a:pt x="3717290" y="8601710"/>
                  </a:cubicBezTo>
                  <a:cubicBezTo>
                    <a:pt x="3702050" y="8467090"/>
                    <a:pt x="3661410" y="8378190"/>
                    <a:pt x="3637280" y="8253730"/>
                  </a:cubicBezTo>
                  <a:cubicBezTo>
                    <a:pt x="3609340" y="8111490"/>
                    <a:pt x="3596640" y="7955280"/>
                    <a:pt x="3562350" y="7791450"/>
                  </a:cubicBezTo>
                  <a:cubicBezTo>
                    <a:pt x="3522980" y="7600950"/>
                    <a:pt x="3430270" y="7310120"/>
                    <a:pt x="3406140" y="7180580"/>
                  </a:cubicBezTo>
                  <a:cubicBezTo>
                    <a:pt x="3394710" y="7119620"/>
                    <a:pt x="3393440" y="7112000"/>
                    <a:pt x="3389630" y="7047230"/>
                  </a:cubicBezTo>
                  <a:cubicBezTo>
                    <a:pt x="3376930" y="6868160"/>
                    <a:pt x="3357880" y="6229350"/>
                    <a:pt x="3369310" y="6049010"/>
                  </a:cubicBezTo>
                  <a:cubicBezTo>
                    <a:pt x="3373120" y="5981700"/>
                    <a:pt x="3376930" y="5960110"/>
                    <a:pt x="3388360" y="5910580"/>
                  </a:cubicBezTo>
                  <a:cubicBezTo>
                    <a:pt x="3399790" y="5852160"/>
                    <a:pt x="3430270" y="5796280"/>
                    <a:pt x="3442970" y="5718810"/>
                  </a:cubicBezTo>
                  <a:cubicBezTo>
                    <a:pt x="3462020" y="5601970"/>
                    <a:pt x="3444240" y="5375910"/>
                    <a:pt x="3462020" y="5271770"/>
                  </a:cubicBezTo>
                  <a:cubicBezTo>
                    <a:pt x="3470910" y="5213350"/>
                    <a:pt x="3487420" y="5200650"/>
                    <a:pt x="3501390" y="5138420"/>
                  </a:cubicBezTo>
                  <a:cubicBezTo>
                    <a:pt x="3531870" y="5008880"/>
                    <a:pt x="3566160" y="4710430"/>
                    <a:pt x="3605530" y="4523740"/>
                  </a:cubicBezTo>
                  <a:cubicBezTo>
                    <a:pt x="3638550" y="4366260"/>
                    <a:pt x="3679190" y="4243070"/>
                    <a:pt x="3713480" y="4088130"/>
                  </a:cubicBezTo>
                  <a:cubicBezTo>
                    <a:pt x="3752850" y="3914140"/>
                    <a:pt x="3780790" y="3694430"/>
                    <a:pt x="3826510" y="3530600"/>
                  </a:cubicBezTo>
                  <a:cubicBezTo>
                    <a:pt x="3863340" y="3398520"/>
                    <a:pt x="3915410" y="3296920"/>
                    <a:pt x="3953510" y="3180080"/>
                  </a:cubicBezTo>
                  <a:cubicBezTo>
                    <a:pt x="3990340" y="3065780"/>
                    <a:pt x="4017010" y="2936240"/>
                    <a:pt x="4052570" y="2838450"/>
                  </a:cubicBezTo>
                  <a:cubicBezTo>
                    <a:pt x="4079240" y="2762250"/>
                    <a:pt x="4103370" y="2730500"/>
                    <a:pt x="4136390" y="2640330"/>
                  </a:cubicBezTo>
                  <a:cubicBezTo>
                    <a:pt x="4202430" y="2458720"/>
                    <a:pt x="4312920" y="2001520"/>
                    <a:pt x="4386580" y="1802130"/>
                  </a:cubicBezTo>
                  <a:cubicBezTo>
                    <a:pt x="4428490" y="1687830"/>
                    <a:pt x="4458970" y="1617980"/>
                    <a:pt x="4504690" y="1537970"/>
                  </a:cubicBezTo>
                  <a:cubicBezTo>
                    <a:pt x="4545330" y="1466850"/>
                    <a:pt x="4589780" y="1408430"/>
                    <a:pt x="4641850" y="1343660"/>
                  </a:cubicBezTo>
                  <a:cubicBezTo>
                    <a:pt x="4700270" y="1272540"/>
                    <a:pt x="4771390" y="1193800"/>
                    <a:pt x="4838700" y="1129030"/>
                  </a:cubicBezTo>
                  <a:cubicBezTo>
                    <a:pt x="4902200" y="1069340"/>
                    <a:pt x="4956810" y="1026160"/>
                    <a:pt x="5036820" y="969010"/>
                  </a:cubicBezTo>
                  <a:cubicBezTo>
                    <a:pt x="5144770" y="891540"/>
                    <a:pt x="5295900" y="791210"/>
                    <a:pt x="5438140" y="713740"/>
                  </a:cubicBezTo>
                  <a:cubicBezTo>
                    <a:pt x="5586730" y="632460"/>
                    <a:pt x="5736590" y="568960"/>
                    <a:pt x="5910580" y="494030"/>
                  </a:cubicBezTo>
                  <a:cubicBezTo>
                    <a:pt x="6118860" y="402590"/>
                    <a:pt x="6413500" y="279400"/>
                    <a:pt x="6607810" y="212090"/>
                  </a:cubicBezTo>
                  <a:cubicBezTo>
                    <a:pt x="6743700" y="165100"/>
                    <a:pt x="6811010" y="138430"/>
                    <a:pt x="6957060" y="109220"/>
                  </a:cubicBezTo>
                  <a:cubicBezTo>
                    <a:pt x="7190740" y="64770"/>
                    <a:pt x="7616190" y="35560"/>
                    <a:pt x="7884160" y="20320"/>
                  </a:cubicBezTo>
                  <a:cubicBezTo>
                    <a:pt x="8087360" y="7620"/>
                    <a:pt x="8309610" y="0"/>
                    <a:pt x="8423910" y="8890"/>
                  </a:cubicBezTo>
                  <a:cubicBezTo>
                    <a:pt x="8477250" y="13970"/>
                    <a:pt x="8498840" y="12700"/>
                    <a:pt x="8540750" y="30480"/>
                  </a:cubicBezTo>
                  <a:cubicBezTo>
                    <a:pt x="8601710" y="58420"/>
                    <a:pt x="8703310" y="143510"/>
                    <a:pt x="8742680" y="187960"/>
                  </a:cubicBezTo>
                  <a:cubicBezTo>
                    <a:pt x="8764270" y="212090"/>
                    <a:pt x="8770620" y="222250"/>
                    <a:pt x="8783320" y="252730"/>
                  </a:cubicBezTo>
                  <a:cubicBezTo>
                    <a:pt x="8808720" y="316230"/>
                    <a:pt x="8840470" y="452120"/>
                    <a:pt x="8850630" y="553720"/>
                  </a:cubicBezTo>
                  <a:cubicBezTo>
                    <a:pt x="8862060" y="655320"/>
                    <a:pt x="8874760" y="796290"/>
                    <a:pt x="8844280" y="864870"/>
                  </a:cubicBezTo>
                  <a:cubicBezTo>
                    <a:pt x="8825230" y="908050"/>
                    <a:pt x="8785860" y="929640"/>
                    <a:pt x="8751570" y="952500"/>
                  </a:cubicBezTo>
                  <a:cubicBezTo>
                    <a:pt x="8717280" y="975360"/>
                    <a:pt x="8676640" y="990600"/>
                    <a:pt x="8638540" y="999490"/>
                  </a:cubicBezTo>
                  <a:cubicBezTo>
                    <a:pt x="8604250" y="1008380"/>
                    <a:pt x="8569960" y="1013460"/>
                    <a:pt x="8533130" y="1010920"/>
                  </a:cubicBezTo>
                  <a:cubicBezTo>
                    <a:pt x="8492490" y="1007110"/>
                    <a:pt x="8435340" y="1000760"/>
                    <a:pt x="8406130" y="979170"/>
                  </a:cubicBezTo>
                  <a:cubicBezTo>
                    <a:pt x="8383270" y="962660"/>
                    <a:pt x="8368030" y="934720"/>
                    <a:pt x="8362950" y="909320"/>
                  </a:cubicBezTo>
                  <a:cubicBezTo>
                    <a:pt x="8356600" y="885190"/>
                    <a:pt x="8361680" y="857250"/>
                    <a:pt x="8373110" y="830580"/>
                  </a:cubicBezTo>
                  <a:cubicBezTo>
                    <a:pt x="8388350" y="795020"/>
                    <a:pt x="8430260" y="754380"/>
                    <a:pt x="8459470" y="721360"/>
                  </a:cubicBezTo>
                  <a:cubicBezTo>
                    <a:pt x="8483600" y="693420"/>
                    <a:pt x="8503920" y="665480"/>
                    <a:pt x="8533130" y="645160"/>
                  </a:cubicBezTo>
                  <a:cubicBezTo>
                    <a:pt x="8563610" y="624840"/>
                    <a:pt x="8602980" y="609600"/>
                    <a:pt x="8639810" y="601980"/>
                  </a:cubicBezTo>
                  <a:cubicBezTo>
                    <a:pt x="8674100" y="593090"/>
                    <a:pt x="8708390" y="589280"/>
                    <a:pt x="8747760" y="595630"/>
                  </a:cubicBezTo>
                  <a:cubicBezTo>
                    <a:pt x="8799830" y="603250"/>
                    <a:pt x="8877300" y="621030"/>
                    <a:pt x="8923020" y="657860"/>
                  </a:cubicBezTo>
                  <a:cubicBezTo>
                    <a:pt x="8967470" y="692150"/>
                    <a:pt x="8986520" y="765810"/>
                    <a:pt x="9019540" y="803910"/>
                  </a:cubicBezTo>
                  <a:cubicBezTo>
                    <a:pt x="9046210" y="835660"/>
                    <a:pt x="9076690" y="850900"/>
                    <a:pt x="9099550" y="877570"/>
                  </a:cubicBezTo>
                  <a:cubicBezTo>
                    <a:pt x="9122410" y="904240"/>
                    <a:pt x="9141460" y="934720"/>
                    <a:pt x="9156700" y="966470"/>
                  </a:cubicBezTo>
                  <a:cubicBezTo>
                    <a:pt x="9171940" y="998220"/>
                    <a:pt x="9174480" y="1036320"/>
                    <a:pt x="9190990" y="1068070"/>
                  </a:cubicBezTo>
                  <a:cubicBezTo>
                    <a:pt x="9206230" y="1101090"/>
                    <a:pt x="9236710" y="1123950"/>
                    <a:pt x="9250680" y="1160780"/>
                  </a:cubicBezTo>
                  <a:cubicBezTo>
                    <a:pt x="9268460" y="1207770"/>
                    <a:pt x="9259570" y="1259840"/>
                    <a:pt x="9276080" y="1328420"/>
                  </a:cubicBezTo>
                  <a:cubicBezTo>
                    <a:pt x="9302750" y="1438910"/>
                    <a:pt x="9371330" y="1581150"/>
                    <a:pt x="9420860" y="1758950"/>
                  </a:cubicBezTo>
                  <a:cubicBezTo>
                    <a:pt x="9498330" y="2034540"/>
                    <a:pt x="9607550" y="2538730"/>
                    <a:pt x="9664700" y="2828290"/>
                  </a:cubicBezTo>
                  <a:cubicBezTo>
                    <a:pt x="9704070" y="3023870"/>
                    <a:pt x="9726930" y="3103880"/>
                    <a:pt x="9747250" y="3323590"/>
                  </a:cubicBezTo>
                  <a:cubicBezTo>
                    <a:pt x="9786620" y="3756660"/>
                    <a:pt x="9765030" y="4874260"/>
                    <a:pt x="9782810" y="5261610"/>
                  </a:cubicBezTo>
                  <a:cubicBezTo>
                    <a:pt x="9789160" y="5427980"/>
                    <a:pt x="9796780" y="5518150"/>
                    <a:pt x="9808210" y="5617210"/>
                  </a:cubicBezTo>
                  <a:cubicBezTo>
                    <a:pt x="9815830" y="5689600"/>
                    <a:pt x="9820910" y="5741670"/>
                    <a:pt x="9836150" y="5801360"/>
                  </a:cubicBezTo>
                  <a:cubicBezTo>
                    <a:pt x="9852660" y="5862320"/>
                    <a:pt x="9881870" y="5918200"/>
                    <a:pt x="9899650" y="5979160"/>
                  </a:cubicBezTo>
                  <a:cubicBezTo>
                    <a:pt x="9918700" y="6041390"/>
                    <a:pt x="9922510" y="6098540"/>
                    <a:pt x="9947910" y="6170930"/>
                  </a:cubicBezTo>
                  <a:cubicBezTo>
                    <a:pt x="9983470" y="6275070"/>
                    <a:pt x="10041890" y="6421120"/>
                    <a:pt x="10113010" y="6535420"/>
                  </a:cubicBezTo>
                  <a:cubicBezTo>
                    <a:pt x="10187940" y="6656070"/>
                    <a:pt x="10318750" y="6762750"/>
                    <a:pt x="10392410" y="6873240"/>
                  </a:cubicBezTo>
                  <a:cubicBezTo>
                    <a:pt x="10454640" y="6965950"/>
                    <a:pt x="10481310" y="7099300"/>
                    <a:pt x="10535920" y="7147560"/>
                  </a:cubicBezTo>
                  <a:cubicBezTo>
                    <a:pt x="10568940" y="7175500"/>
                    <a:pt x="10589260" y="7176770"/>
                    <a:pt x="10641330" y="7185660"/>
                  </a:cubicBezTo>
                  <a:cubicBezTo>
                    <a:pt x="10767060" y="7208520"/>
                    <a:pt x="11136630" y="7176770"/>
                    <a:pt x="11310620" y="7185660"/>
                  </a:cubicBezTo>
                  <a:cubicBezTo>
                    <a:pt x="11423650" y="7192010"/>
                    <a:pt x="11494770" y="7202170"/>
                    <a:pt x="11590020" y="7216140"/>
                  </a:cubicBezTo>
                  <a:cubicBezTo>
                    <a:pt x="11690350" y="7231380"/>
                    <a:pt x="11799570" y="7245350"/>
                    <a:pt x="11901170" y="7274560"/>
                  </a:cubicBezTo>
                  <a:cubicBezTo>
                    <a:pt x="12000230" y="7302500"/>
                    <a:pt x="12067540" y="7353300"/>
                    <a:pt x="12188190" y="7386320"/>
                  </a:cubicBezTo>
                  <a:cubicBezTo>
                    <a:pt x="12382500" y="7439660"/>
                    <a:pt x="12772390" y="7458710"/>
                    <a:pt x="12965430" y="7517130"/>
                  </a:cubicBezTo>
                  <a:cubicBezTo>
                    <a:pt x="13087349" y="7553960"/>
                    <a:pt x="13178790" y="7604760"/>
                    <a:pt x="13252449" y="7646670"/>
                  </a:cubicBezTo>
                  <a:cubicBezTo>
                    <a:pt x="13303249" y="7674610"/>
                    <a:pt x="13340080" y="7697470"/>
                    <a:pt x="13373099" y="7729220"/>
                  </a:cubicBezTo>
                  <a:cubicBezTo>
                    <a:pt x="13403580" y="7757160"/>
                    <a:pt x="13426440" y="7778750"/>
                    <a:pt x="13448030" y="7823200"/>
                  </a:cubicBezTo>
                  <a:cubicBezTo>
                    <a:pt x="13483590" y="7898130"/>
                    <a:pt x="13511530" y="8025130"/>
                    <a:pt x="13526771" y="8155940"/>
                  </a:cubicBezTo>
                  <a:cubicBezTo>
                    <a:pt x="13549630" y="8338820"/>
                    <a:pt x="13552171" y="8629650"/>
                    <a:pt x="13533121" y="8818880"/>
                  </a:cubicBezTo>
                  <a:cubicBezTo>
                    <a:pt x="13517880" y="8962390"/>
                    <a:pt x="13465810" y="9077960"/>
                    <a:pt x="13450571" y="9194800"/>
                  </a:cubicBezTo>
                  <a:cubicBezTo>
                    <a:pt x="13436599" y="9293860"/>
                    <a:pt x="13399771" y="9415780"/>
                    <a:pt x="13435330" y="9474200"/>
                  </a:cubicBezTo>
                  <a:cubicBezTo>
                    <a:pt x="13463271" y="9519920"/>
                    <a:pt x="13544549" y="9518650"/>
                    <a:pt x="13592810" y="9546590"/>
                  </a:cubicBezTo>
                  <a:cubicBezTo>
                    <a:pt x="13637260" y="9570720"/>
                    <a:pt x="13686790" y="9601200"/>
                    <a:pt x="13717271" y="9629140"/>
                  </a:cubicBezTo>
                  <a:cubicBezTo>
                    <a:pt x="13740130" y="9652000"/>
                    <a:pt x="13741399" y="9671050"/>
                    <a:pt x="13766799" y="9697720"/>
                  </a:cubicBezTo>
                  <a:cubicBezTo>
                    <a:pt x="13816330" y="9747250"/>
                    <a:pt x="13914121" y="9832340"/>
                    <a:pt x="14013180" y="9883140"/>
                  </a:cubicBezTo>
                  <a:cubicBezTo>
                    <a:pt x="14136371" y="9945370"/>
                    <a:pt x="14340840" y="9969500"/>
                    <a:pt x="14462760" y="10019030"/>
                  </a:cubicBezTo>
                  <a:cubicBezTo>
                    <a:pt x="14554199" y="10055860"/>
                    <a:pt x="14640560" y="10092690"/>
                    <a:pt x="14690090" y="10134600"/>
                  </a:cubicBezTo>
                  <a:cubicBezTo>
                    <a:pt x="14721840" y="10162540"/>
                    <a:pt x="14728190" y="10194290"/>
                    <a:pt x="14752321" y="10219690"/>
                  </a:cubicBezTo>
                  <a:cubicBezTo>
                    <a:pt x="14778990" y="10245090"/>
                    <a:pt x="14818360" y="10261600"/>
                    <a:pt x="14843760" y="10287000"/>
                  </a:cubicBezTo>
                  <a:cubicBezTo>
                    <a:pt x="14866621" y="10309860"/>
                    <a:pt x="14880590" y="10336530"/>
                    <a:pt x="14897099" y="10365740"/>
                  </a:cubicBezTo>
                  <a:cubicBezTo>
                    <a:pt x="14917421" y="10398760"/>
                    <a:pt x="14944090" y="10441940"/>
                    <a:pt x="14954249" y="10477500"/>
                  </a:cubicBezTo>
                  <a:cubicBezTo>
                    <a:pt x="14963140" y="10507980"/>
                    <a:pt x="14961871" y="10524490"/>
                    <a:pt x="14964410" y="10565130"/>
                  </a:cubicBezTo>
                  <a:cubicBezTo>
                    <a:pt x="14970760" y="10654030"/>
                    <a:pt x="14969490" y="10892790"/>
                    <a:pt x="14966949" y="10991850"/>
                  </a:cubicBezTo>
                  <a:cubicBezTo>
                    <a:pt x="14965680" y="11043920"/>
                    <a:pt x="14969490" y="11071860"/>
                    <a:pt x="14960599" y="11111230"/>
                  </a:cubicBezTo>
                  <a:cubicBezTo>
                    <a:pt x="14951710" y="11151870"/>
                    <a:pt x="14930121" y="11200130"/>
                    <a:pt x="14909799" y="11234420"/>
                  </a:cubicBezTo>
                  <a:cubicBezTo>
                    <a:pt x="14894560" y="11262360"/>
                    <a:pt x="14867890" y="11278870"/>
                    <a:pt x="14857730" y="11305540"/>
                  </a:cubicBezTo>
                  <a:cubicBezTo>
                    <a:pt x="14847571" y="11330940"/>
                    <a:pt x="14848840" y="11356340"/>
                    <a:pt x="14846299" y="11391900"/>
                  </a:cubicBezTo>
                  <a:cubicBezTo>
                    <a:pt x="14842490" y="11442700"/>
                    <a:pt x="14832330" y="11534140"/>
                    <a:pt x="14842490" y="11582400"/>
                  </a:cubicBezTo>
                  <a:cubicBezTo>
                    <a:pt x="14850110" y="11615420"/>
                    <a:pt x="14860271" y="11637010"/>
                    <a:pt x="14879321" y="11658600"/>
                  </a:cubicBezTo>
                  <a:cubicBezTo>
                    <a:pt x="14900910" y="11685270"/>
                    <a:pt x="14926310" y="11711940"/>
                    <a:pt x="14970760" y="11725910"/>
                  </a:cubicBezTo>
                  <a:cubicBezTo>
                    <a:pt x="15052040" y="11753850"/>
                    <a:pt x="15237460" y="11750040"/>
                    <a:pt x="15356840" y="11733530"/>
                  </a:cubicBezTo>
                  <a:cubicBezTo>
                    <a:pt x="15464790" y="11717020"/>
                    <a:pt x="15599410" y="11639550"/>
                    <a:pt x="15657830" y="11638280"/>
                  </a:cubicBezTo>
                  <a:cubicBezTo>
                    <a:pt x="15680690" y="11637010"/>
                    <a:pt x="15694660" y="11642090"/>
                    <a:pt x="15707360" y="11650980"/>
                  </a:cubicBezTo>
                  <a:cubicBezTo>
                    <a:pt x="15721330" y="11659870"/>
                    <a:pt x="15735299" y="11673840"/>
                    <a:pt x="15740380" y="11690350"/>
                  </a:cubicBezTo>
                  <a:cubicBezTo>
                    <a:pt x="15745460" y="11710670"/>
                    <a:pt x="15741649" y="11747500"/>
                    <a:pt x="15730221" y="11766550"/>
                  </a:cubicBezTo>
                  <a:cubicBezTo>
                    <a:pt x="15721330" y="11780520"/>
                    <a:pt x="15703549" y="11791950"/>
                    <a:pt x="15688310" y="11797030"/>
                  </a:cubicBezTo>
                  <a:cubicBezTo>
                    <a:pt x="15673071" y="11800840"/>
                    <a:pt x="15652749" y="11802110"/>
                    <a:pt x="15636240" y="11794490"/>
                  </a:cubicBezTo>
                  <a:cubicBezTo>
                    <a:pt x="15617190" y="11786870"/>
                    <a:pt x="15591790" y="11758930"/>
                    <a:pt x="15585440" y="11738610"/>
                  </a:cubicBezTo>
                  <a:cubicBezTo>
                    <a:pt x="15580360" y="11722100"/>
                    <a:pt x="15582899" y="11701780"/>
                    <a:pt x="15589249" y="11686540"/>
                  </a:cubicBezTo>
                  <a:cubicBezTo>
                    <a:pt x="15596871" y="11671300"/>
                    <a:pt x="15609571" y="11656060"/>
                    <a:pt x="15624810" y="11648440"/>
                  </a:cubicBezTo>
                  <a:cubicBezTo>
                    <a:pt x="15638780" y="11640820"/>
                    <a:pt x="15659099" y="11635740"/>
                    <a:pt x="15675610" y="11638280"/>
                  </a:cubicBezTo>
                  <a:cubicBezTo>
                    <a:pt x="15690849" y="11640820"/>
                    <a:pt x="15709899" y="11649710"/>
                    <a:pt x="15721330" y="11661140"/>
                  </a:cubicBezTo>
                  <a:cubicBezTo>
                    <a:pt x="15732760" y="11672570"/>
                    <a:pt x="15742921" y="11691620"/>
                    <a:pt x="15744190" y="11708130"/>
                  </a:cubicBezTo>
                  <a:cubicBezTo>
                    <a:pt x="15746730" y="11724640"/>
                    <a:pt x="15745460" y="11743690"/>
                    <a:pt x="15735299" y="11758930"/>
                  </a:cubicBezTo>
                  <a:cubicBezTo>
                    <a:pt x="15721330" y="11779250"/>
                    <a:pt x="15692121" y="11793220"/>
                    <a:pt x="15659099" y="11808460"/>
                  </a:cubicBezTo>
                  <a:cubicBezTo>
                    <a:pt x="15608299" y="11832590"/>
                    <a:pt x="15501621" y="11856720"/>
                    <a:pt x="15445740" y="11870690"/>
                  </a:cubicBezTo>
                  <a:cubicBezTo>
                    <a:pt x="15410180" y="11880850"/>
                    <a:pt x="15398749" y="11887200"/>
                    <a:pt x="15358110" y="11891010"/>
                  </a:cubicBezTo>
                  <a:cubicBezTo>
                    <a:pt x="15273021" y="11901170"/>
                    <a:pt x="15044421" y="11903710"/>
                    <a:pt x="14955521" y="11885930"/>
                  </a:cubicBezTo>
                  <a:cubicBezTo>
                    <a:pt x="14909799" y="11877040"/>
                    <a:pt x="14888210" y="11863070"/>
                    <a:pt x="14856460" y="11845290"/>
                  </a:cubicBezTo>
                  <a:cubicBezTo>
                    <a:pt x="14823440" y="11827510"/>
                    <a:pt x="14791690" y="11804650"/>
                    <a:pt x="14763749" y="11777980"/>
                  </a:cubicBezTo>
                  <a:cubicBezTo>
                    <a:pt x="14734540" y="11751310"/>
                    <a:pt x="14702790" y="11727180"/>
                    <a:pt x="14686280" y="11682730"/>
                  </a:cubicBezTo>
                  <a:cubicBezTo>
                    <a:pt x="14660880" y="11611610"/>
                    <a:pt x="14673580" y="11445240"/>
                    <a:pt x="14681199" y="11369040"/>
                  </a:cubicBezTo>
                  <a:cubicBezTo>
                    <a:pt x="14685010" y="11324590"/>
                    <a:pt x="14690090" y="11304270"/>
                    <a:pt x="14704060" y="11266170"/>
                  </a:cubicBezTo>
                  <a:cubicBezTo>
                    <a:pt x="14725649" y="11211560"/>
                    <a:pt x="14787880" y="11162030"/>
                    <a:pt x="14808199" y="11078210"/>
                  </a:cubicBezTo>
                  <a:cubicBezTo>
                    <a:pt x="14843760" y="10941050"/>
                    <a:pt x="14853921" y="10633710"/>
                    <a:pt x="14800580" y="10497820"/>
                  </a:cubicBezTo>
                  <a:cubicBezTo>
                    <a:pt x="14763749" y="10405110"/>
                    <a:pt x="14659610" y="10351770"/>
                    <a:pt x="14620240" y="10299700"/>
                  </a:cubicBezTo>
                  <a:cubicBezTo>
                    <a:pt x="14597380" y="10270490"/>
                    <a:pt x="14596110" y="10246360"/>
                    <a:pt x="14571980" y="10226040"/>
                  </a:cubicBezTo>
                  <a:cubicBezTo>
                    <a:pt x="14541499" y="10200640"/>
                    <a:pt x="14484349" y="10182860"/>
                    <a:pt x="14446249" y="10172700"/>
                  </a:cubicBezTo>
                  <a:cubicBezTo>
                    <a:pt x="14417040" y="10165080"/>
                    <a:pt x="14391640" y="10172700"/>
                    <a:pt x="14366240" y="10163810"/>
                  </a:cubicBezTo>
                  <a:cubicBezTo>
                    <a:pt x="14338299" y="10152380"/>
                    <a:pt x="14323060" y="10123170"/>
                    <a:pt x="14286230" y="10105390"/>
                  </a:cubicBezTo>
                  <a:cubicBezTo>
                    <a:pt x="14225271" y="10077450"/>
                    <a:pt x="14083030" y="10063480"/>
                    <a:pt x="14020799" y="10040620"/>
                  </a:cubicBezTo>
                  <a:cubicBezTo>
                    <a:pt x="13983971" y="10027920"/>
                    <a:pt x="13969999" y="10017760"/>
                    <a:pt x="13939521" y="9999980"/>
                  </a:cubicBezTo>
                  <a:cubicBezTo>
                    <a:pt x="13897610" y="9978390"/>
                    <a:pt x="13846810" y="9951720"/>
                    <a:pt x="13797280" y="9916160"/>
                  </a:cubicBezTo>
                  <a:cubicBezTo>
                    <a:pt x="13737590" y="9871710"/>
                    <a:pt x="13680440" y="9801860"/>
                    <a:pt x="13608049" y="9751060"/>
                  </a:cubicBezTo>
                  <a:cubicBezTo>
                    <a:pt x="13526771" y="9691370"/>
                    <a:pt x="13378180" y="9645650"/>
                    <a:pt x="13326110" y="9587230"/>
                  </a:cubicBezTo>
                  <a:cubicBezTo>
                    <a:pt x="13294360" y="9550400"/>
                    <a:pt x="13285471" y="9511030"/>
                    <a:pt x="13277849" y="9472930"/>
                  </a:cubicBezTo>
                  <a:cubicBezTo>
                    <a:pt x="13271499" y="9438640"/>
                    <a:pt x="13279121" y="9404350"/>
                    <a:pt x="13280390" y="9371330"/>
                  </a:cubicBezTo>
                  <a:cubicBezTo>
                    <a:pt x="13280390" y="9339580"/>
                    <a:pt x="13279121" y="9319260"/>
                    <a:pt x="13284199" y="9276080"/>
                  </a:cubicBezTo>
                  <a:cubicBezTo>
                    <a:pt x="13295630" y="9179560"/>
                    <a:pt x="13352780" y="8982710"/>
                    <a:pt x="13368021" y="8818880"/>
                  </a:cubicBezTo>
                  <a:cubicBezTo>
                    <a:pt x="13384530" y="8629650"/>
                    <a:pt x="13374371" y="8323580"/>
                    <a:pt x="13368021" y="8205470"/>
                  </a:cubicBezTo>
                  <a:cubicBezTo>
                    <a:pt x="13364210" y="8157210"/>
                    <a:pt x="13362940" y="8139430"/>
                    <a:pt x="13355321" y="8103870"/>
                  </a:cubicBezTo>
                  <a:cubicBezTo>
                    <a:pt x="13345160" y="8059420"/>
                    <a:pt x="13313410" y="7999730"/>
                    <a:pt x="13305790" y="7957820"/>
                  </a:cubicBezTo>
                  <a:cubicBezTo>
                    <a:pt x="13300710" y="7928610"/>
                    <a:pt x="13313410" y="7905750"/>
                    <a:pt x="13303249" y="7881620"/>
                  </a:cubicBezTo>
                  <a:cubicBezTo>
                    <a:pt x="13290549" y="7852410"/>
                    <a:pt x="13256260" y="7819390"/>
                    <a:pt x="13225780" y="7801610"/>
                  </a:cubicBezTo>
                  <a:cubicBezTo>
                    <a:pt x="13199110" y="7785100"/>
                    <a:pt x="13169899" y="7788910"/>
                    <a:pt x="13131799" y="7774940"/>
                  </a:cubicBezTo>
                  <a:cubicBezTo>
                    <a:pt x="13068299" y="7748270"/>
                    <a:pt x="12962890" y="7668260"/>
                    <a:pt x="12881610" y="7645400"/>
                  </a:cubicBezTo>
                  <a:cubicBezTo>
                    <a:pt x="12813030" y="7625080"/>
                    <a:pt x="12762230" y="7639050"/>
                    <a:pt x="12679680" y="7626350"/>
                  </a:cubicBezTo>
                  <a:cubicBezTo>
                    <a:pt x="12542520" y="7607300"/>
                    <a:pt x="12287250" y="7564120"/>
                    <a:pt x="12141200" y="7519670"/>
                  </a:cubicBezTo>
                  <a:cubicBezTo>
                    <a:pt x="12037060" y="7489190"/>
                    <a:pt x="11971020" y="7440930"/>
                    <a:pt x="11880850" y="7414260"/>
                  </a:cubicBezTo>
                  <a:cubicBezTo>
                    <a:pt x="11786870" y="7387590"/>
                    <a:pt x="11681460" y="7373620"/>
                    <a:pt x="11584940" y="7360920"/>
                  </a:cubicBezTo>
                  <a:cubicBezTo>
                    <a:pt x="11492230" y="7346950"/>
                    <a:pt x="11421110" y="7339330"/>
                    <a:pt x="11310620" y="7332980"/>
                  </a:cubicBezTo>
                  <a:cubicBezTo>
                    <a:pt x="11141710" y="7324090"/>
                    <a:pt x="10796270" y="7336790"/>
                    <a:pt x="10668000" y="7325360"/>
                  </a:cubicBezTo>
                  <a:cubicBezTo>
                    <a:pt x="10612120" y="7320280"/>
                    <a:pt x="10584180" y="7316470"/>
                    <a:pt x="10548620" y="7305040"/>
                  </a:cubicBezTo>
                  <a:cubicBezTo>
                    <a:pt x="10520680" y="7296150"/>
                    <a:pt x="10495280" y="7283450"/>
                    <a:pt x="10473690" y="7265670"/>
                  </a:cubicBezTo>
                  <a:cubicBezTo>
                    <a:pt x="10453370" y="7249160"/>
                    <a:pt x="10441940" y="7230110"/>
                    <a:pt x="10422890" y="7200900"/>
                  </a:cubicBezTo>
                  <a:cubicBezTo>
                    <a:pt x="10387330" y="7145020"/>
                    <a:pt x="10345420" y="7031990"/>
                    <a:pt x="10292080" y="6950710"/>
                  </a:cubicBezTo>
                  <a:cubicBezTo>
                    <a:pt x="10232390" y="6861810"/>
                    <a:pt x="10126980" y="6760210"/>
                    <a:pt x="10077450" y="6692900"/>
                  </a:cubicBezTo>
                  <a:cubicBezTo>
                    <a:pt x="10045700" y="6652260"/>
                    <a:pt x="10034270" y="6637020"/>
                    <a:pt x="10007600" y="6590030"/>
                  </a:cubicBezTo>
                  <a:cubicBezTo>
                    <a:pt x="9960610" y="6502400"/>
                    <a:pt x="9884410" y="6329680"/>
                    <a:pt x="9836150" y="6198870"/>
                  </a:cubicBezTo>
                  <a:cubicBezTo>
                    <a:pt x="9790430" y="6073140"/>
                    <a:pt x="9747250" y="5925820"/>
                    <a:pt x="9723120" y="5819140"/>
                  </a:cubicBezTo>
                  <a:cubicBezTo>
                    <a:pt x="9706610" y="5745480"/>
                    <a:pt x="9701530" y="5701030"/>
                    <a:pt x="9693910" y="5626100"/>
                  </a:cubicBezTo>
                  <a:cubicBezTo>
                    <a:pt x="9681210" y="5524500"/>
                    <a:pt x="9674860" y="5433060"/>
                    <a:pt x="9667240" y="5264150"/>
                  </a:cubicBezTo>
                  <a:cubicBezTo>
                    <a:pt x="9649460" y="4876800"/>
                    <a:pt x="9659620" y="3703320"/>
                    <a:pt x="9631680" y="3341370"/>
                  </a:cubicBezTo>
                  <a:cubicBezTo>
                    <a:pt x="9620250" y="3199130"/>
                    <a:pt x="9610090" y="3161030"/>
                    <a:pt x="9589770" y="3044190"/>
                  </a:cubicBezTo>
                  <a:cubicBezTo>
                    <a:pt x="9559290" y="2876550"/>
                    <a:pt x="9502140" y="2621280"/>
                    <a:pt x="9456420" y="2430780"/>
                  </a:cubicBezTo>
                  <a:cubicBezTo>
                    <a:pt x="9415780" y="2261870"/>
                    <a:pt x="9363710" y="2067560"/>
                    <a:pt x="9331960" y="1954530"/>
                  </a:cubicBezTo>
                  <a:cubicBezTo>
                    <a:pt x="9314180" y="1892300"/>
                    <a:pt x="9310370" y="1869440"/>
                    <a:pt x="9288780" y="1808480"/>
                  </a:cubicBezTo>
                  <a:cubicBezTo>
                    <a:pt x="9250680" y="1701800"/>
                    <a:pt x="9163050" y="1520190"/>
                    <a:pt x="9114790" y="1381760"/>
                  </a:cubicBezTo>
                  <a:cubicBezTo>
                    <a:pt x="9070340" y="1253490"/>
                    <a:pt x="9057640" y="1092200"/>
                    <a:pt x="9006840" y="1005840"/>
                  </a:cubicBezTo>
                  <a:cubicBezTo>
                    <a:pt x="8973820" y="949960"/>
                    <a:pt x="8921750" y="925830"/>
                    <a:pt x="8890000" y="887730"/>
                  </a:cubicBezTo>
                  <a:cubicBezTo>
                    <a:pt x="8863330" y="855980"/>
                    <a:pt x="8850630" y="815340"/>
                    <a:pt x="8825230" y="795020"/>
                  </a:cubicBezTo>
                  <a:cubicBezTo>
                    <a:pt x="8803640" y="777240"/>
                    <a:pt x="8778240" y="769620"/>
                    <a:pt x="8750300" y="764540"/>
                  </a:cubicBezTo>
                  <a:cubicBezTo>
                    <a:pt x="8719820" y="758190"/>
                    <a:pt x="8677910" y="751840"/>
                    <a:pt x="8648700" y="764540"/>
                  </a:cubicBezTo>
                  <a:cubicBezTo>
                    <a:pt x="8622030" y="775970"/>
                    <a:pt x="8609330" y="821690"/>
                    <a:pt x="8581390" y="834390"/>
                  </a:cubicBezTo>
                  <a:cubicBezTo>
                    <a:pt x="8554720" y="848360"/>
                    <a:pt x="8487410" y="843280"/>
                    <a:pt x="8487410" y="844550"/>
                  </a:cubicBezTo>
                  <a:cubicBezTo>
                    <a:pt x="8487410" y="845820"/>
                    <a:pt x="8558530" y="845820"/>
                    <a:pt x="8592820" y="839470"/>
                  </a:cubicBezTo>
                  <a:cubicBezTo>
                    <a:pt x="8625840" y="833120"/>
                    <a:pt x="8669020" y="834390"/>
                    <a:pt x="8689340" y="806450"/>
                  </a:cubicBezTo>
                  <a:cubicBezTo>
                    <a:pt x="8721090" y="760730"/>
                    <a:pt x="8694420" y="612140"/>
                    <a:pt x="8685530" y="528320"/>
                  </a:cubicBezTo>
                  <a:cubicBezTo>
                    <a:pt x="8677910" y="458470"/>
                    <a:pt x="8666480" y="384810"/>
                    <a:pt x="8647430" y="335280"/>
                  </a:cubicBezTo>
                  <a:cubicBezTo>
                    <a:pt x="8634730" y="302260"/>
                    <a:pt x="8620760" y="279400"/>
                    <a:pt x="8599170" y="256540"/>
                  </a:cubicBezTo>
                  <a:cubicBezTo>
                    <a:pt x="8576310" y="232410"/>
                    <a:pt x="8543290" y="212090"/>
                    <a:pt x="8512810" y="196850"/>
                  </a:cubicBezTo>
                  <a:cubicBezTo>
                    <a:pt x="8484870" y="181610"/>
                    <a:pt x="8468360" y="172720"/>
                    <a:pt x="8423910" y="163830"/>
                  </a:cubicBezTo>
                  <a:cubicBezTo>
                    <a:pt x="8307070" y="142240"/>
                    <a:pt x="7973060" y="144780"/>
                    <a:pt x="7767320" y="156210"/>
                  </a:cubicBezTo>
                  <a:cubicBezTo>
                    <a:pt x="7584440" y="166370"/>
                    <a:pt x="7391400" y="205740"/>
                    <a:pt x="7249160" y="219710"/>
                  </a:cubicBezTo>
                  <a:cubicBezTo>
                    <a:pt x="7148830" y="228600"/>
                    <a:pt x="7076440" y="222250"/>
                    <a:pt x="6993890" y="236220"/>
                  </a:cubicBezTo>
                  <a:cubicBezTo>
                    <a:pt x="6912610" y="250190"/>
                    <a:pt x="6850380" y="270510"/>
                    <a:pt x="6755130" y="300990"/>
                  </a:cubicBezTo>
                  <a:cubicBezTo>
                    <a:pt x="6607810" y="347980"/>
                    <a:pt x="6369050" y="436880"/>
                    <a:pt x="6196330" y="505460"/>
                  </a:cubicBezTo>
                  <a:cubicBezTo>
                    <a:pt x="6043930" y="566420"/>
                    <a:pt x="5906770" y="622300"/>
                    <a:pt x="5769610" y="687070"/>
                  </a:cubicBezTo>
                  <a:cubicBezTo>
                    <a:pt x="5637530" y="750570"/>
                    <a:pt x="5476240" y="830580"/>
                    <a:pt x="5386070" y="889000"/>
                  </a:cubicBezTo>
                  <a:cubicBezTo>
                    <a:pt x="5330190" y="924560"/>
                    <a:pt x="5304790" y="956310"/>
                    <a:pt x="5260340" y="986790"/>
                  </a:cubicBezTo>
                  <a:cubicBezTo>
                    <a:pt x="5215890" y="1017270"/>
                    <a:pt x="5171440" y="1032510"/>
                    <a:pt x="5116830" y="1073150"/>
                  </a:cubicBezTo>
                  <a:cubicBezTo>
                    <a:pt x="5030470" y="1135380"/>
                    <a:pt x="4895850" y="1249680"/>
                    <a:pt x="4809490" y="1341120"/>
                  </a:cubicBezTo>
                  <a:cubicBezTo>
                    <a:pt x="4732020" y="1422400"/>
                    <a:pt x="4665980" y="1504950"/>
                    <a:pt x="4612640" y="1590040"/>
                  </a:cubicBezTo>
                  <a:cubicBezTo>
                    <a:pt x="4564380" y="1667510"/>
                    <a:pt x="4540250" y="1723390"/>
                    <a:pt x="4499610" y="1830070"/>
                  </a:cubicBezTo>
                  <a:cubicBezTo>
                    <a:pt x="4424680" y="2024380"/>
                    <a:pt x="4307840" y="2503170"/>
                    <a:pt x="4243070" y="2684780"/>
                  </a:cubicBezTo>
                  <a:cubicBezTo>
                    <a:pt x="4211320" y="2772410"/>
                    <a:pt x="4188460" y="2801620"/>
                    <a:pt x="4161790" y="2875280"/>
                  </a:cubicBezTo>
                  <a:cubicBezTo>
                    <a:pt x="4127500" y="2971800"/>
                    <a:pt x="4099560" y="3106420"/>
                    <a:pt x="4062730" y="3219450"/>
                  </a:cubicBezTo>
                  <a:cubicBezTo>
                    <a:pt x="4024630" y="3332480"/>
                    <a:pt x="3975100" y="3426460"/>
                    <a:pt x="3939540" y="3554730"/>
                  </a:cubicBezTo>
                  <a:cubicBezTo>
                    <a:pt x="3895090" y="3716020"/>
                    <a:pt x="3868420" y="3940810"/>
                    <a:pt x="3830320" y="4114800"/>
                  </a:cubicBezTo>
                  <a:cubicBezTo>
                    <a:pt x="3797300" y="4267200"/>
                    <a:pt x="3757930" y="4385310"/>
                    <a:pt x="3728720" y="4542790"/>
                  </a:cubicBezTo>
                  <a:cubicBezTo>
                    <a:pt x="3691890" y="4734560"/>
                    <a:pt x="3663950" y="5064760"/>
                    <a:pt x="3636010" y="5181600"/>
                  </a:cubicBezTo>
                  <a:cubicBezTo>
                    <a:pt x="3624580" y="5227320"/>
                    <a:pt x="3611880" y="5232400"/>
                    <a:pt x="3604260" y="5274310"/>
                  </a:cubicBezTo>
                  <a:cubicBezTo>
                    <a:pt x="3590290" y="5358130"/>
                    <a:pt x="3610610" y="5527040"/>
                    <a:pt x="3595370" y="5654040"/>
                  </a:cubicBezTo>
                  <a:cubicBezTo>
                    <a:pt x="3580130" y="5784850"/>
                    <a:pt x="3528060" y="5886450"/>
                    <a:pt x="3510280" y="6049010"/>
                  </a:cubicBezTo>
                  <a:cubicBezTo>
                    <a:pt x="3483610" y="6301740"/>
                    <a:pt x="3502660" y="6865620"/>
                    <a:pt x="3510280" y="7033260"/>
                  </a:cubicBezTo>
                  <a:cubicBezTo>
                    <a:pt x="3512820" y="7091680"/>
                    <a:pt x="3512820" y="7096760"/>
                    <a:pt x="3521710" y="7150101"/>
                  </a:cubicBezTo>
                  <a:cubicBezTo>
                    <a:pt x="3544570" y="7275830"/>
                    <a:pt x="3639820" y="7579360"/>
                    <a:pt x="3679190" y="7771130"/>
                  </a:cubicBezTo>
                  <a:cubicBezTo>
                    <a:pt x="3713480" y="7932420"/>
                    <a:pt x="3724910" y="8078470"/>
                    <a:pt x="3755390" y="8220710"/>
                  </a:cubicBezTo>
                  <a:cubicBezTo>
                    <a:pt x="3782060" y="8354060"/>
                    <a:pt x="3830320" y="8449310"/>
                    <a:pt x="3848100" y="8601710"/>
                  </a:cubicBezTo>
                  <a:cubicBezTo>
                    <a:pt x="3872230" y="8822690"/>
                    <a:pt x="3843020" y="9260841"/>
                    <a:pt x="3830320" y="9423401"/>
                  </a:cubicBezTo>
                  <a:cubicBezTo>
                    <a:pt x="3825240" y="9493251"/>
                    <a:pt x="3823970" y="9516110"/>
                    <a:pt x="3811270" y="9570720"/>
                  </a:cubicBezTo>
                  <a:cubicBezTo>
                    <a:pt x="3794760" y="9644380"/>
                    <a:pt x="3746500" y="9747251"/>
                    <a:pt x="3727450" y="9824720"/>
                  </a:cubicBezTo>
                  <a:cubicBezTo>
                    <a:pt x="3712210" y="9886951"/>
                    <a:pt x="3713480" y="9936480"/>
                    <a:pt x="3699510" y="9998710"/>
                  </a:cubicBezTo>
                  <a:cubicBezTo>
                    <a:pt x="3683000" y="10071101"/>
                    <a:pt x="3670300" y="10135870"/>
                    <a:pt x="3632200" y="10231120"/>
                  </a:cubicBezTo>
                  <a:cubicBezTo>
                    <a:pt x="3567430" y="10394951"/>
                    <a:pt x="3383280" y="10748010"/>
                    <a:pt x="3303270" y="10880090"/>
                  </a:cubicBezTo>
                  <a:cubicBezTo>
                    <a:pt x="3263900" y="10943590"/>
                    <a:pt x="3252470" y="10965180"/>
                    <a:pt x="3206750" y="11013440"/>
                  </a:cubicBezTo>
                  <a:cubicBezTo>
                    <a:pt x="3134360" y="11090910"/>
                    <a:pt x="2957830" y="11230610"/>
                    <a:pt x="2885440" y="11276330"/>
                  </a:cubicBezTo>
                  <a:cubicBezTo>
                    <a:pt x="2853690" y="11296651"/>
                    <a:pt x="2846070" y="11297920"/>
                    <a:pt x="2811780" y="11313160"/>
                  </a:cubicBezTo>
                  <a:cubicBezTo>
                    <a:pt x="2733040" y="11347451"/>
                    <a:pt x="2538730" y="11430001"/>
                    <a:pt x="2425700" y="11470640"/>
                  </a:cubicBezTo>
                  <a:cubicBezTo>
                    <a:pt x="2340610" y="11501120"/>
                    <a:pt x="2261870" y="11515090"/>
                    <a:pt x="2195830" y="11540490"/>
                  </a:cubicBezTo>
                  <a:cubicBezTo>
                    <a:pt x="2142490" y="11562080"/>
                    <a:pt x="2123440" y="11586210"/>
                    <a:pt x="2058670" y="11609070"/>
                  </a:cubicBezTo>
                  <a:cubicBezTo>
                    <a:pt x="1922780" y="11657330"/>
                    <a:pt x="1584960" y="11743690"/>
                    <a:pt x="1400810" y="11758930"/>
                  </a:cubicBezTo>
                  <a:cubicBezTo>
                    <a:pt x="1270000" y="11770360"/>
                    <a:pt x="1186180" y="11769090"/>
                    <a:pt x="1060450" y="11741151"/>
                  </a:cubicBezTo>
                  <a:cubicBezTo>
                    <a:pt x="891540" y="11703051"/>
                    <a:pt x="604520" y="11569701"/>
                    <a:pt x="488950" y="11510010"/>
                  </a:cubicBezTo>
                  <a:cubicBezTo>
                    <a:pt x="434340" y="11482070"/>
                    <a:pt x="415290" y="11468101"/>
                    <a:pt x="373380" y="11436351"/>
                  </a:cubicBezTo>
                  <a:cubicBezTo>
                    <a:pt x="318770" y="11395710"/>
                    <a:pt x="245110" y="11334751"/>
                    <a:pt x="193040" y="11280140"/>
                  </a:cubicBezTo>
                  <a:cubicBezTo>
                    <a:pt x="143510" y="11230610"/>
                    <a:pt x="97790" y="11174730"/>
                    <a:pt x="64770" y="11127740"/>
                  </a:cubicBezTo>
                  <a:cubicBezTo>
                    <a:pt x="39370" y="11090910"/>
                    <a:pt x="11430" y="11051540"/>
                    <a:pt x="3810" y="11022330"/>
                  </a:cubicBezTo>
                  <a:cubicBezTo>
                    <a:pt x="0" y="11003280"/>
                    <a:pt x="0" y="10986770"/>
                    <a:pt x="7620" y="10972801"/>
                  </a:cubicBezTo>
                  <a:cubicBezTo>
                    <a:pt x="16510" y="10956290"/>
                    <a:pt x="43180" y="10937240"/>
                    <a:pt x="59690" y="10932160"/>
                  </a:cubicBezTo>
                  <a:cubicBezTo>
                    <a:pt x="71120" y="10928351"/>
                    <a:pt x="81280" y="10929620"/>
                    <a:pt x="92710" y="10934701"/>
                  </a:cubicBezTo>
                  <a:cubicBezTo>
                    <a:pt x="106680" y="10939780"/>
                    <a:pt x="132080" y="10965180"/>
                    <a:pt x="132080" y="109651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-476497">
            <a:off x="744667" y="5633150"/>
            <a:ext cx="2804978" cy="3600578"/>
            <a:chOff x="0" y="0"/>
            <a:chExt cx="4828540" cy="619810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-7620"/>
              <a:ext cx="4833620" cy="6208261"/>
            </a:xfrm>
            <a:custGeom>
              <a:avLst/>
              <a:gdLst/>
              <a:ahLst/>
              <a:cxnLst/>
              <a:rect r="r" b="b" t="t" l="l"/>
              <a:pathLst>
                <a:path h="6208261" w="4833620">
                  <a:moveTo>
                    <a:pt x="3416300" y="6123948"/>
                  </a:moveTo>
                  <a:cubicBezTo>
                    <a:pt x="3388360" y="6133961"/>
                    <a:pt x="3366770" y="6147312"/>
                    <a:pt x="3345180" y="6150650"/>
                  </a:cubicBezTo>
                  <a:cubicBezTo>
                    <a:pt x="3223260" y="6164000"/>
                    <a:pt x="3102610" y="6177351"/>
                    <a:pt x="2980690" y="6189033"/>
                  </a:cubicBezTo>
                  <a:cubicBezTo>
                    <a:pt x="2918460" y="6194040"/>
                    <a:pt x="2856230" y="6199046"/>
                    <a:pt x="2794000" y="6200715"/>
                  </a:cubicBezTo>
                  <a:cubicBezTo>
                    <a:pt x="2726690" y="6204052"/>
                    <a:pt x="2659380" y="6208261"/>
                    <a:pt x="2593340" y="6205721"/>
                  </a:cubicBezTo>
                  <a:cubicBezTo>
                    <a:pt x="2529840" y="6204052"/>
                    <a:pt x="2466340" y="6199046"/>
                    <a:pt x="2405380" y="6184026"/>
                  </a:cubicBezTo>
                  <a:cubicBezTo>
                    <a:pt x="2326640" y="6165669"/>
                    <a:pt x="2246630" y="6165669"/>
                    <a:pt x="2169160" y="6148980"/>
                  </a:cubicBezTo>
                  <a:cubicBezTo>
                    <a:pt x="1967230" y="6105590"/>
                    <a:pt x="1761490" y="6117273"/>
                    <a:pt x="1558290" y="6098915"/>
                  </a:cubicBezTo>
                  <a:cubicBezTo>
                    <a:pt x="1443990" y="6088902"/>
                    <a:pt x="1329690" y="6065538"/>
                    <a:pt x="1215390" y="6045512"/>
                  </a:cubicBezTo>
                  <a:cubicBezTo>
                    <a:pt x="1085850" y="6023817"/>
                    <a:pt x="956310" y="5998784"/>
                    <a:pt x="825500" y="5975420"/>
                  </a:cubicBezTo>
                  <a:cubicBezTo>
                    <a:pt x="730250" y="5958732"/>
                    <a:pt x="633730" y="5942043"/>
                    <a:pt x="538480" y="5925355"/>
                  </a:cubicBezTo>
                  <a:cubicBezTo>
                    <a:pt x="535940" y="5925355"/>
                    <a:pt x="533400" y="5923686"/>
                    <a:pt x="530860" y="5923686"/>
                  </a:cubicBezTo>
                  <a:cubicBezTo>
                    <a:pt x="450850" y="5878627"/>
                    <a:pt x="365760" y="5843582"/>
                    <a:pt x="292100" y="5785172"/>
                  </a:cubicBezTo>
                  <a:cubicBezTo>
                    <a:pt x="167640" y="5685041"/>
                    <a:pt x="114300" y="5524832"/>
                    <a:pt x="109220" y="5336251"/>
                  </a:cubicBezTo>
                  <a:cubicBezTo>
                    <a:pt x="107950" y="5271167"/>
                    <a:pt x="101600" y="5207750"/>
                    <a:pt x="101600" y="5142665"/>
                  </a:cubicBezTo>
                  <a:cubicBezTo>
                    <a:pt x="102870" y="5052547"/>
                    <a:pt x="107950" y="4964098"/>
                    <a:pt x="111760" y="4875650"/>
                  </a:cubicBezTo>
                  <a:cubicBezTo>
                    <a:pt x="121920" y="4611972"/>
                    <a:pt x="127000" y="4348294"/>
                    <a:pt x="111760" y="4084616"/>
                  </a:cubicBezTo>
                  <a:cubicBezTo>
                    <a:pt x="97790" y="3847639"/>
                    <a:pt x="85090" y="3612332"/>
                    <a:pt x="71120" y="3375355"/>
                  </a:cubicBezTo>
                  <a:cubicBezTo>
                    <a:pt x="62230" y="3223490"/>
                    <a:pt x="50800" y="3073294"/>
                    <a:pt x="43180" y="2921428"/>
                  </a:cubicBezTo>
                  <a:cubicBezTo>
                    <a:pt x="38100" y="2821297"/>
                    <a:pt x="39370" y="2719498"/>
                    <a:pt x="34290" y="2619367"/>
                  </a:cubicBezTo>
                  <a:cubicBezTo>
                    <a:pt x="31750" y="2562626"/>
                    <a:pt x="17780" y="2507554"/>
                    <a:pt x="16510" y="2450813"/>
                  </a:cubicBezTo>
                  <a:cubicBezTo>
                    <a:pt x="11430" y="2313968"/>
                    <a:pt x="10160" y="2175453"/>
                    <a:pt x="7620" y="2036939"/>
                  </a:cubicBezTo>
                  <a:cubicBezTo>
                    <a:pt x="6350" y="1983536"/>
                    <a:pt x="0" y="1930133"/>
                    <a:pt x="1270" y="1876730"/>
                  </a:cubicBezTo>
                  <a:cubicBezTo>
                    <a:pt x="2540" y="1793287"/>
                    <a:pt x="10160" y="1709845"/>
                    <a:pt x="11430" y="1626403"/>
                  </a:cubicBezTo>
                  <a:cubicBezTo>
                    <a:pt x="12700" y="1529609"/>
                    <a:pt x="5080" y="1432816"/>
                    <a:pt x="7620" y="1337692"/>
                  </a:cubicBezTo>
                  <a:cubicBezTo>
                    <a:pt x="7620" y="1245905"/>
                    <a:pt x="16510" y="1155787"/>
                    <a:pt x="25400" y="1064001"/>
                  </a:cubicBezTo>
                  <a:cubicBezTo>
                    <a:pt x="27940" y="1032293"/>
                    <a:pt x="45720" y="1003922"/>
                    <a:pt x="50800" y="972214"/>
                  </a:cubicBezTo>
                  <a:cubicBezTo>
                    <a:pt x="72390" y="815342"/>
                    <a:pt x="95250" y="658471"/>
                    <a:pt x="151130" y="513281"/>
                  </a:cubicBezTo>
                  <a:cubicBezTo>
                    <a:pt x="163830" y="481573"/>
                    <a:pt x="184150" y="453202"/>
                    <a:pt x="203200" y="428170"/>
                  </a:cubicBezTo>
                  <a:cubicBezTo>
                    <a:pt x="209550" y="419825"/>
                    <a:pt x="224790" y="424832"/>
                    <a:pt x="228600" y="424832"/>
                  </a:cubicBezTo>
                  <a:cubicBezTo>
                    <a:pt x="237490" y="403137"/>
                    <a:pt x="242570" y="381442"/>
                    <a:pt x="252730" y="371429"/>
                  </a:cubicBezTo>
                  <a:cubicBezTo>
                    <a:pt x="307340" y="316357"/>
                    <a:pt x="364490" y="276304"/>
                    <a:pt x="435610" y="266291"/>
                  </a:cubicBezTo>
                  <a:cubicBezTo>
                    <a:pt x="488950" y="257947"/>
                    <a:pt x="541020" y="227908"/>
                    <a:pt x="594360" y="211219"/>
                  </a:cubicBezTo>
                  <a:cubicBezTo>
                    <a:pt x="659130" y="191193"/>
                    <a:pt x="723900" y="167829"/>
                    <a:pt x="791210" y="156147"/>
                  </a:cubicBezTo>
                  <a:cubicBezTo>
                    <a:pt x="852170" y="146134"/>
                    <a:pt x="910590" y="124439"/>
                    <a:pt x="972820" y="117764"/>
                  </a:cubicBezTo>
                  <a:cubicBezTo>
                    <a:pt x="1036320" y="111089"/>
                    <a:pt x="1099820" y="91062"/>
                    <a:pt x="1164590" y="84387"/>
                  </a:cubicBezTo>
                  <a:cubicBezTo>
                    <a:pt x="1339850" y="67699"/>
                    <a:pt x="1516380" y="56017"/>
                    <a:pt x="1691640" y="42666"/>
                  </a:cubicBezTo>
                  <a:cubicBezTo>
                    <a:pt x="1734820" y="39328"/>
                    <a:pt x="1778000" y="42666"/>
                    <a:pt x="1821180" y="44335"/>
                  </a:cubicBezTo>
                  <a:cubicBezTo>
                    <a:pt x="1842770" y="46003"/>
                    <a:pt x="1864360" y="52679"/>
                    <a:pt x="1887220" y="56017"/>
                  </a:cubicBezTo>
                  <a:cubicBezTo>
                    <a:pt x="1897380" y="57685"/>
                    <a:pt x="1907540" y="52679"/>
                    <a:pt x="1917700" y="52679"/>
                  </a:cubicBezTo>
                  <a:cubicBezTo>
                    <a:pt x="1948180" y="52679"/>
                    <a:pt x="1979930" y="52679"/>
                    <a:pt x="2010410" y="51010"/>
                  </a:cubicBezTo>
                  <a:cubicBezTo>
                    <a:pt x="2068830" y="47672"/>
                    <a:pt x="2128520" y="39328"/>
                    <a:pt x="2186940" y="39328"/>
                  </a:cubicBezTo>
                  <a:cubicBezTo>
                    <a:pt x="2244090" y="39328"/>
                    <a:pt x="2301240" y="44335"/>
                    <a:pt x="2358390" y="47672"/>
                  </a:cubicBezTo>
                  <a:lnTo>
                    <a:pt x="2404110" y="47672"/>
                  </a:lnTo>
                  <a:cubicBezTo>
                    <a:pt x="2473960" y="44335"/>
                    <a:pt x="2542540" y="44335"/>
                    <a:pt x="2612390" y="39328"/>
                  </a:cubicBezTo>
                  <a:cubicBezTo>
                    <a:pt x="2679700" y="34322"/>
                    <a:pt x="2745740" y="22640"/>
                    <a:pt x="2813050" y="17633"/>
                  </a:cubicBezTo>
                  <a:cubicBezTo>
                    <a:pt x="2844800" y="14295"/>
                    <a:pt x="2877820" y="14295"/>
                    <a:pt x="2909570" y="22640"/>
                  </a:cubicBezTo>
                  <a:cubicBezTo>
                    <a:pt x="2957830" y="34322"/>
                    <a:pt x="3003550" y="40997"/>
                    <a:pt x="3051810" y="22640"/>
                  </a:cubicBezTo>
                  <a:cubicBezTo>
                    <a:pt x="3069590" y="15964"/>
                    <a:pt x="3092450" y="27646"/>
                    <a:pt x="3112770" y="30984"/>
                  </a:cubicBezTo>
                  <a:cubicBezTo>
                    <a:pt x="3121660" y="32653"/>
                    <a:pt x="3131820" y="35990"/>
                    <a:pt x="3136900" y="30984"/>
                  </a:cubicBezTo>
                  <a:cubicBezTo>
                    <a:pt x="3171190" y="0"/>
                    <a:pt x="3202940" y="6350"/>
                    <a:pt x="3235960" y="34322"/>
                  </a:cubicBezTo>
                  <a:cubicBezTo>
                    <a:pt x="3239770" y="37659"/>
                    <a:pt x="3249930" y="29315"/>
                    <a:pt x="3257550" y="29315"/>
                  </a:cubicBezTo>
                  <a:cubicBezTo>
                    <a:pt x="3288030" y="29315"/>
                    <a:pt x="3318510" y="29315"/>
                    <a:pt x="3350260" y="30984"/>
                  </a:cubicBezTo>
                  <a:cubicBezTo>
                    <a:pt x="3373120" y="32653"/>
                    <a:pt x="3394710" y="42666"/>
                    <a:pt x="3417570" y="46003"/>
                  </a:cubicBezTo>
                  <a:cubicBezTo>
                    <a:pt x="3467100" y="54348"/>
                    <a:pt x="3517900" y="67699"/>
                    <a:pt x="3568700" y="67699"/>
                  </a:cubicBezTo>
                  <a:cubicBezTo>
                    <a:pt x="3663950" y="69367"/>
                    <a:pt x="3759200" y="74374"/>
                    <a:pt x="3853180" y="101075"/>
                  </a:cubicBezTo>
                  <a:cubicBezTo>
                    <a:pt x="3940810" y="126108"/>
                    <a:pt x="4030980" y="126108"/>
                    <a:pt x="4119880" y="146134"/>
                  </a:cubicBezTo>
                  <a:cubicBezTo>
                    <a:pt x="4173220" y="157816"/>
                    <a:pt x="4227830" y="179511"/>
                    <a:pt x="4273550" y="214557"/>
                  </a:cubicBezTo>
                  <a:cubicBezTo>
                    <a:pt x="4323080" y="251272"/>
                    <a:pt x="4361180" y="311350"/>
                    <a:pt x="4405630" y="361416"/>
                  </a:cubicBezTo>
                  <a:cubicBezTo>
                    <a:pt x="4422140" y="379773"/>
                    <a:pt x="4446270" y="393124"/>
                    <a:pt x="4457700" y="416488"/>
                  </a:cubicBezTo>
                  <a:cubicBezTo>
                    <a:pt x="4490720" y="479904"/>
                    <a:pt x="4519930" y="546658"/>
                    <a:pt x="4549140" y="613412"/>
                  </a:cubicBezTo>
                  <a:cubicBezTo>
                    <a:pt x="4570730" y="661808"/>
                    <a:pt x="4592320" y="711874"/>
                    <a:pt x="4608830" y="761939"/>
                  </a:cubicBezTo>
                  <a:cubicBezTo>
                    <a:pt x="4626610" y="820349"/>
                    <a:pt x="4640580" y="880427"/>
                    <a:pt x="4654550" y="942175"/>
                  </a:cubicBezTo>
                  <a:cubicBezTo>
                    <a:pt x="4676140" y="1038968"/>
                    <a:pt x="4701540" y="1135761"/>
                    <a:pt x="4715510" y="1235892"/>
                  </a:cubicBezTo>
                  <a:cubicBezTo>
                    <a:pt x="4735830" y="1376075"/>
                    <a:pt x="4745990" y="1519596"/>
                    <a:pt x="4761230" y="1661448"/>
                  </a:cubicBezTo>
                  <a:cubicBezTo>
                    <a:pt x="4766310" y="1708176"/>
                    <a:pt x="4772660" y="1754904"/>
                    <a:pt x="4775200" y="1801632"/>
                  </a:cubicBezTo>
                  <a:cubicBezTo>
                    <a:pt x="4782820" y="1935139"/>
                    <a:pt x="4787900" y="2066978"/>
                    <a:pt x="4794250" y="2200486"/>
                  </a:cubicBezTo>
                  <a:cubicBezTo>
                    <a:pt x="4803140" y="2365702"/>
                    <a:pt x="4815840" y="2529249"/>
                    <a:pt x="4822190" y="2694465"/>
                  </a:cubicBezTo>
                  <a:cubicBezTo>
                    <a:pt x="4828540" y="2853006"/>
                    <a:pt x="4833620" y="3013215"/>
                    <a:pt x="4831080" y="3173425"/>
                  </a:cubicBezTo>
                  <a:cubicBezTo>
                    <a:pt x="4827270" y="3440440"/>
                    <a:pt x="4817110" y="3705787"/>
                    <a:pt x="4806950" y="3972803"/>
                  </a:cubicBezTo>
                  <a:cubicBezTo>
                    <a:pt x="4800600" y="4138019"/>
                    <a:pt x="4791710" y="4301566"/>
                    <a:pt x="4779010" y="4465113"/>
                  </a:cubicBezTo>
                  <a:cubicBezTo>
                    <a:pt x="4766310" y="4628660"/>
                    <a:pt x="4747260" y="4790539"/>
                    <a:pt x="4733290" y="4954085"/>
                  </a:cubicBezTo>
                  <a:cubicBezTo>
                    <a:pt x="4723130" y="5067567"/>
                    <a:pt x="4720590" y="5181049"/>
                    <a:pt x="4709160" y="5292862"/>
                  </a:cubicBezTo>
                  <a:cubicBezTo>
                    <a:pt x="4699000" y="5394661"/>
                    <a:pt x="4660900" y="5484779"/>
                    <a:pt x="4610100" y="5559877"/>
                  </a:cubicBezTo>
                  <a:cubicBezTo>
                    <a:pt x="4568190" y="5623294"/>
                    <a:pt x="4535170" y="5695054"/>
                    <a:pt x="4491990" y="5756801"/>
                  </a:cubicBezTo>
                  <a:cubicBezTo>
                    <a:pt x="4453890" y="5811873"/>
                    <a:pt x="4411980" y="5866945"/>
                    <a:pt x="4345940" y="5868614"/>
                  </a:cubicBezTo>
                  <a:cubicBezTo>
                    <a:pt x="4330700" y="5868614"/>
                    <a:pt x="4316730" y="5888640"/>
                    <a:pt x="4301490" y="5898653"/>
                  </a:cubicBezTo>
                  <a:cubicBezTo>
                    <a:pt x="4236720" y="5935368"/>
                    <a:pt x="4169410" y="5967076"/>
                    <a:pt x="4105910" y="6007129"/>
                  </a:cubicBezTo>
                  <a:cubicBezTo>
                    <a:pt x="3989070" y="6080558"/>
                    <a:pt x="3863340" y="6092240"/>
                    <a:pt x="3737610" y="6098915"/>
                  </a:cubicBezTo>
                  <a:cubicBezTo>
                    <a:pt x="3689350" y="6102253"/>
                    <a:pt x="3639820" y="6097246"/>
                    <a:pt x="3591560" y="6102253"/>
                  </a:cubicBezTo>
                  <a:cubicBezTo>
                    <a:pt x="3567430" y="6103922"/>
                    <a:pt x="3544570" y="6118942"/>
                    <a:pt x="3521710" y="6125617"/>
                  </a:cubicBezTo>
                  <a:cubicBezTo>
                    <a:pt x="3511550" y="6128954"/>
                    <a:pt x="3501390" y="6127286"/>
                    <a:pt x="3489960" y="6128954"/>
                  </a:cubicBezTo>
                  <a:cubicBezTo>
                    <a:pt x="3474720" y="6130623"/>
                    <a:pt x="3459480" y="6135630"/>
                    <a:pt x="3444240" y="6133961"/>
                  </a:cubicBezTo>
                  <a:cubicBezTo>
                    <a:pt x="3429000" y="6130623"/>
                    <a:pt x="3418840" y="6123948"/>
                    <a:pt x="3416300" y="6123948"/>
                  </a:cubicBezTo>
                  <a:close/>
                </a:path>
              </a:pathLst>
            </a:custGeom>
            <a:blipFill>
              <a:blip r:embed="rId6"/>
              <a:stretch>
                <a:fillRect l="-22" t="-2768" r="-3347" b="-18116"/>
              </a:stretch>
            </a:blipFill>
          </p:spPr>
        </p:sp>
      </p:grpSp>
      <p:grpSp>
        <p:nvGrpSpPr>
          <p:cNvPr name="Group 50" id="50"/>
          <p:cNvGrpSpPr/>
          <p:nvPr/>
        </p:nvGrpSpPr>
        <p:grpSpPr>
          <a:xfrm rot="-5060255">
            <a:off x="6243790" y="6114326"/>
            <a:ext cx="3196673" cy="2638227"/>
            <a:chOff x="0" y="0"/>
            <a:chExt cx="11862658" cy="9790300"/>
          </a:xfrm>
        </p:grpSpPr>
        <p:sp>
          <p:nvSpPr>
            <p:cNvPr name="Freeform 51" id="51"/>
            <p:cNvSpPr/>
            <p:nvPr/>
          </p:nvSpPr>
          <p:spPr>
            <a:xfrm flipH="false" flipV="false" rot="5400000">
              <a:off x="1027958" y="-1034786"/>
              <a:ext cx="9800460" cy="11867738"/>
            </a:xfrm>
            <a:custGeom>
              <a:avLst/>
              <a:gdLst/>
              <a:ahLst/>
              <a:cxnLst/>
              <a:rect r="r" b="b" t="t" l="l"/>
              <a:pathLst>
                <a:path h="11867738" w="9800460">
                  <a:moveTo>
                    <a:pt x="9668753" y="3474642"/>
                  </a:moveTo>
                  <a:cubicBezTo>
                    <a:pt x="9684569" y="3543285"/>
                    <a:pt x="9705658" y="3596326"/>
                    <a:pt x="9710930" y="3649368"/>
                  </a:cubicBezTo>
                  <a:cubicBezTo>
                    <a:pt x="9732018" y="3948899"/>
                    <a:pt x="9753107" y="4245309"/>
                    <a:pt x="9771559" y="4544840"/>
                  </a:cubicBezTo>
                  <a:cubicBezTo>
                    <a:pt x="9779467" y="4697725"/>
                    <a:pt x="9787375" y="4850611"/>
                    <a:pt x="9790012" y="5003496"/>
                  </a:cubicBezTo>
                  <a:cubicBezTo>
                    <a:pt x="9795284" y="5168862"/>
                    <a:pt x="9800460" y="5334228"/>
                    <a:pt x="9797920" y="5496474"/>
                  </a:cubicBezTo>
                  <a:cubicBezTo>
                    <a:pt x="9795284" y="5652479"/>
                    <a:pt x="9787375" y="5808484"/>
                    <a:pt x="9763651" y="5958250"/>
                  </a:cubicBezTo>
                  <a:cubicBezTo>
                    <a:pt x="9734655" y="6151696"/>
                    <a:pt x="9734655" y="6348264"/>
                    <a:pt x="9708293" y="6538590"/>
                  </a:cubicBezTo>
                  <a:cubicBezTo>
                    <a:pt x="9639757" y="7034688"/>
                    <a:pt x="9658209" y="7540145"/>
                    <a:pt x="9629212" y="8039363"/>
                  </a:cubicBezTo>
                  <a:cubicBezTo>
                    <a:pt x="9613396" y="8320173"/>
                    <a:pt x="9576491" y="8600983"/>
                    <a:pt x="9544858" y="8881793"/>
                  </a:cubicBezTo>
                  <a:cubicBezTo>
                    <a:pt x="9510590" y="9200044"/>
                    <a:pt x="9471049" y="9518295"/>
                    <a:pt x="9434144" y="9839667"/>
                  </a:cubicBezTo>
                  <a:cubicBezTo>
                    <a:pt x="9407784" y="10073675"/>
                    <a:pt x="9381424" y="10310803"/>
                    <a:pt x="9355063" y="10544811"/>
                  </a:cubicBezTo>
                  <a:cubicBezTo>
                    <a:pt x="9355063" y="10551051"/>
                    <a:pt x="9352427" y="10557292"/>
                    <a:pt x="9352427" y="10563532"/>
                  </a:cubicBezTo>
                  <a:cubicBezTo>
                    <a:pt x="9281253" y="10760099"/>
                    <a:pt x="9225897" y="10969146"/>
                    <a:pt x="9133635" y="11150113"/>
                  </a:cubicBezTo>
                  <a:cubicBezTo>
                    <a:pt x="8975472" y="11455883"/>
                    <a:pt x="8722410" y="11586928"/>
                    <a:pt x="8424536" y="11599408"/>
                  </a:cubicBezTo>
                  <a:cubicBezTo>
                    <a:pt x="8321730" y="11602529"/>
                    <a:pt x="8221560" y="11618129"/>
                    <a:pt x="8118754" y="11618129"/>
                  </a:cubicBezTo>
                  <a:cubicBezTo>
                    <a:pt x="7976407" y="11615009"/>
                    <a:pt x="7836696" y="11602529"/>
                    <a:pt x="7696986" y="11593168"/>
                  </a:cubicBezTo>
                  <a:cubicBezTo>
                    <a:pt x="7280489" y="11568207"/>
                    <a:pt x="6863993" y="11555727"/>
                    <a:pt x="6447497" y="11593168"/>
                  </a:cubicBezTo>
                  <a:cubicBezTo>
                    <a:pt x="6073177" y="11627489"/>
                    <a:pt x="5701494" y="11658691"/>
                    <a:pt x="5327174" y="11693012"/>
                  </a:cubicBezTo>
                  <a:cubicBezTo>
                    <a:pt x="5087293" y="11714852"/>
                    <a:pt x="4850049" y="11742933"/>
                    <a:pt x="4610167" y="11761654"/>
                  </a:cubicBezTo>
                  <a:cubicBezTo>
                    <a:pt x="4452004" y="11774135"/>
                    <a:pt x="4291206" y="11771014"/>
                    <a:pt x="4133042" y="11783495"/>
                  </a:cubicBezTo>
                  <a:cubicBezTo>
                    <a:pt x="4043416" y="11789735"/>
                    <a:pt x="3956427" y="11824056"/>
                    <a:pt x="3866801" y="11827176"/>
                  </a:cubicBezTo>
                  <a:cubicBezTo>
                    <a:pt x="3650645" y="11839657"/>
                    <a:pt x="3431852" y="11842777"/>
                    <a:pt x="3213060" y="11849017"/>
                  </a:cubicBezTo>
                  <a:cubicBezTo>
                    <a:pt x="3128706" y="11852137"/>
                    <a:pt x="3044352" y="11867738"/>
                    <a:pt x="2959999" y="11864618"/>
                  </a:cubicBezTo>
                  <a:cubicBezTo>
                    <a:pt x="2828196" y="11861498"/>
                    <a:pt x="2696394" y="11842777"/>
                    <a:pt x="2564591" y="11839657"/>
                  </a:cubicBezTo>
                  <a:cubicBezTo>
                    <a:pt x="2411700" y="11836537"/>
                    <a:pt x="2258809" y="11855257"/>
                    <a:pt x="2108554" y="11849017"/>
                  </a:cubicBezTo>
                  <a:cubicBezTo>
                    <a:pt x="1963571" y="11849017"/>
                    <a:pt x="1821224" y="11827176"/>
                    <a:pt x="1676241" y="11805336"/>
                  </a:cubicBezTo>
                  <a:cubicBezTo>
                    <a:pt x="1626156" y="11799095"/>
                    <a:pt x="1581343" y="11755414"/>
                    <a:pt x="1531258" y="11742933"/>
                  </a:cubicBezTo>
                  <a:cubicBezTo>
                    <a:pt x="1283469" y="11689892"/>
                    <a:pt x="1035680" y="11633730"/>
                    <a:pt x="806344" y="11496445"/>
                  </a:cubicBezTo>
                  <a:cubicBezTo>
                    <a:pt x="756259" y="11465244"/>
                    <a:pt x="711446" y="11415322"/>
                    <a:pt x="671905" y="11368520"/>
                  </a:cubicBezTo>
                  <a:cubicBezTo>
                    <a:pt x="658725" y="11352920"/>
                    <a:pt x="666633" y="11315478"/>
                    <a:pt x="666633" y="11306118"/>
                  </a:cubicBezTo>
                  <a:cubicBezTo>
                    <a:pt x="632364" y="11284277"/>
                    <a:pt x="598095" y="11271797"/>
                    <a:pt x="582279" y="11246836"/>
                  </a:cubicBezTo>
                  <a:cubicBezTo>
                    <a:pt x="495289" y="11112671"/>
                    <a:pt x="432024" y="10972266"/>
                    <a:pt x="416208" y="10797540"/>
                  </a:cubicBezTo>
                  <a:cubicBezTo>
                    <a:pt x="403028" y="10666496"/>
                    <a:pt x="355579" y="10538571"/>
                    <a:pt x="329218" y="10407526"/>
                  </a:cubicBezTo>
                  <a:cubicBezTo>
                    <a:pt x="297586" y="10248401"/>
                    <a:pt x="260681" y="10089275"/>
                    <a:pt x="242228" y="9923909"/>
                  </a:cubicBezTo>
                  <a:cubicBezTo>
                    <a:pt x="226412" y="9774144"/>
                    <a:pt x="192143" y="9630619"/>
                    <a:pt x="181599" y="9477734"/>
                  </a:cubicBezTo>
                  <a:cubicBezTo>
                    <a:pt x="171055" y="9321728"/>
                    <a:pt x="139422" y="9165723"/>
                    <a:pt x="128878" y="9006597"/>
                  </a:cubicBezTo>
                  <a:cubicBezTo>
                    <a:pt x="102518" y="8576022"/>
                    <a:pt x="84065" y="8142327"/>
                    <a:pt x="62977" y="7711752"/>
                  </a:cubicBezTo>
                  <a:cubicBezTo>
                    <a:pt x="57705" y="7605667"/>
                    <a:pt x="62977" y="7499584"/>
                    <a:pt x="65613" y="7393501"/>
                  </a:cubicBezTo>
                  <a:cubicBezTo>
                    <a:pt x="68249" y="7340458"/>
                    <a:pt x="78793" y="7287416"/>
                    <a:pt x="84065" y="7231254"/>
                  </a:cubicBezTo>
                  <a:cubicBezTo>
                    <a:pt x="86701" y="7206294"/>
                    <a:pt x="78793" y="7181333"/>
                    <a:pt x="78793" y="7156372"/>
                  </a:cubicBezTo>
                  <a:cubicBezTo>
                    <a:pt x="78793" y="7081489"/>
                    <a:pt x="78793" y="7003487"/>
                    <a:pt x="76157" y="6928604"/>
                  </a:cubicBezTo>
                  <a:cubicBezTo>
                    <a:pt x="70885" y="6785079"/>
                    <a:pt x="57705" y="6638433"/>
                    <a:pt x="57705" y="6494909"/>
                  </a:cubicBezTo>
                  <a:cubicBezTo>
                    <a:pt x="57705" y="6354504"/>
                    <a:pt x="65613" y="6214099"/>
                    <a:pt x="70885" y="6073694"/>
                  </a:cubicBezTo>
                  <a:lnTo>
                    <a:pt x="70885" y="5961370"/>
                  </a:lnTo>
                  <a:cubicBezTo>
                    <a:pt x="65613" y="5789764"/>
                    <a:pt x="65613" y="5621278"/>
                    <a:pt x="57705" y="5449672"/>
                  </a:cubicBezTo>
                  <a:cubicBezTo>
                    <a:pt x="49797" y="5284306"/>
                    <a:pt x="31344" y="5122060"/>
                    <a:pt x="23436" y="4956695"/>
                  </a:cubicBezTo>
                  <a:cubicBezTo>
                    <a:pt x="18164" y="4878692"/>
                    <a:pt x="18164" y="4797569"/>
                    <a:pt x="31344" y="4719566"/>
                  </a:cubicBezTo>
                  <a:cubicBezTo>
                    <a:pt x="49797" y="4601002"/>
                    <a:pt x="60341" y="4488678"/>
                    <a:pt x="31344" y="4370113"/>
                  </a:cubicBezTo>
                  <a:cubicBezTo>
                    <a:pt x="20800" y="4326432"/>
                    <a:pt x="39252" y="4270271"/>
                    <a:pt x="44524" y="4220348"/>
                  </a:cubicBezTo>
                  <a:cubicBezTo>
                    <a:pt x="47160" y="4198508"/>
                    <a:pt x="52433" y="4173546"/>
                    <a:pt x="44524" y="4161066"/>
                  </a:cubicBezTo>
                  <a:cubicBezTo>
                    <a:pt x="0" y="4076824"/>
                    <a:pt x="6350" y="3998821"/>
                    <a:pt x="49797" y="3917698"/>
                  </a:cubicBezTo>
                  <a:cubicBezTo>
                    <a:pt x="55069" y="3908338"/>
                    <a:pt x="41888" y="3883377"/>
                    <a:pt x="41888" y="3864656"/>
                  </a:cubicBezTo>
                  <a:cubicBezTo>
                    <a:pt x="41888" y="3789774"/>
                    <a:pt x="41888" y="3714891"/>
                    <a:pt x="44524" y="3636888"/>
                  </a:cubicBezTo>
                  <a:cubicBezTo>
                    <a:pt x="47160" y="3580726"/>
                    <a:pt x="62977" y="3527684"/>
                    <a:pt x="68249" y="3471522"/>
                  </a:cubicBezTo>
                  <a:cubicBezTo>
                    <a:pt x="81429" y="3349838"/>
                    <a:pt x="102518" y="3225034"/>
                    <a:pt x="102518" y="3100229"/>
                  </a:cubicBezTo>
                  <a:cubicBezTo>
                    <a:pt x="105154" y="2866221"/>
                    <a:pt x="113062" y="2632212"/>
                    <a:pt x="155239" y="2401324"/>
                  </a:cubicBezTo>
                  <a:cubicBezTo>
                    <a:pt x="194779" y="2186037"/>
                    <a:pt x="194779" y="1964509"/>
                    <a:pt x="226412" y="1746101"/>
                  </a:cubicBezTo>
                  <a:cubicBezTo>
                    <a:pt x="244864" y="1615057"/>
                    <a:pt x="279133" y="1480892"/>
                    <a:pt x="334490" y="1368568"/>
                  </a:cubicBezTo>
                  <a:cubicBezTo>
                    <a:pt x="392483" y="1246884"/>
                    <a:pt x="487381" y="1153280"/>
                    <a:pt x="566463" y="1044077"/>
                  </a:cubicBezTo>
                  <a:cubicBezTo>
                    <a:pt x="595459" y="1003515"/>
                    <a:pt x="616548" y="944233"/>
                    <a:pt x="653453" y="916152"/>
                  </a:cubicBezTo>
                  <a:cubicBezTo>
                    <a:pt x="753623" y="835029"/>
                    <a:pt x="859065" y="763267"/>
                    <a:pt x="964507" y="691504"/>
                  </a:cubicBezTo>
                  <a:cubicBezTo>
                    <a:pt x="1040952" y="638463"/>
                    <a:pt x="1120034" y="585420"/>
                    <a:pt x="1199116" y="544859"/>
                  </a:cubicBezTo>
                  <a:cubicBezTo>
                    <a:pt x="1291377" y="501178"/>
                    <a:pt x="1386275" y="466856"/>
                    <a:pt x="1483809" y="432535"/>
                  </a:cubicBezTo>
                  <a:cubicBezTo>
                    <a:pt x="1636700" y="379493"/>
                    <a:pt x="1789591" y="317091"/>
                    <a:pt x="1947755" y="282770"/>
                  </a:cubicBezTo>
                  <a:cubicBezTo>
                    <a:pt x="2169183" y="232848"/>
                    <a:pt x="2395883" y="207887"/>
                    <a:pt x="2619948" y="170446"/>
                  </a:cubicBezTo>
                  <a:cubicBezTo>
                    <a:pt x="2693757" y="157966"/>
                    <a:pt x="2767567" y="142365"/>
                    <a:pt x="2841376" y="136125"/>
                  </a:cubicBezTo>
                  <a:cubicBezTo>
                    <a:pt x="3052261" y="117404"/>
                    <a:pt x="3260509" y="104923"/>
                    <a:pt x="3471393" y="89323"/>
                  </a:cubicBezTo>
                  <a:cubicBezTo>
                    <a:pt x="3732363" y="67482"/>
                    <a:pt x="3990696" y="36281"/>
                    <a:pt x="4251665" y="20680"/>
                  </a:cubicBezTo>
                  <a:cubicBezTo>
                    <a:pt x="4502090" y="5080"/>
                    <a:pt x="4755151" y="0"/>
                    <a:pt x="5008212" y="2540"/>
                  </a:cubicBezTo>
                  <a:cubicBezTo>
                    <a:pt x="5429980" y="8200"/>
                    <a:pt x="5849113" y="33161"/>
                    <a:pt x="6270881" y="58122"/>
                  </a:cubicBezTo>
                  <a:cubicBezTo>
                    <a:pt x="6531850" y="73722"/>
                    <a:pt x="6790183" y="95563"/>
                    <a:pt x="7048517" y="126765"/>
                  </a:cubicBezTo>
                  <a:cubicBezTo>
                    <a:pt x="7306849" y="157966"/>
                    <a:pt x="7562547" y="204768"/>
                    <a:pt x="7820880" y="239088"/>
                  </a:cubicBezTo>
                  <a:cubicBezTo>
                    <a:pt x="8000132" y="264049"/>
                    <a:pt x="8179383" y="270289"/>
                    <a:pt x="8355999" y="298370"/>
                  </a:cubicBezTo>
                  <a:cubicBezTo>
                    <a:pt x="8516798" y="323331"/>
                    <a:pt x="8659145" y="416934"/>
                    <a:pt x="8777767" y="541739"/>
                  </a:cubicBezTo>
                  <a:cubicBezTo>
                    <a:pt x="8877937" y="644702"/>
                    <a:pt x="8991287" y="725825"/>
                    <a:pt x="9088821" y="831908"/>
                  </a:cubicBezTo>
                  <a:cubicBezTo>
                    <a:pt x="9175811" y="925512"/>
                    <a:pt x="9262801" y="1028476"/>
                    <a:pt x="9265438" y="1190721"/>
                  </a:cubicBezTo>
                  <a:cubicBezTo>
                    <a:pt x="9265438" y="1228163"/>
                    <a:pt x="9297070" y="1262484"/>
                    <a:pt x="9312886" y="1299926"/>
                  </a:cubicBezTo>
                  <a:cubicBezTo>
                    <a:pt x="9370879" y="1459051"/>
                    <a:pt x="9420965" y="1624417"/>
                    <a:pt x="9484230" y="1780423"/>
                  </a:cubicBezTo>
                  <a:cubicBezTo>
                    <a:pt x="9600216" y="2067473"/>
                    <a:pt x="9618668" y="2376363"/>
                    <a:pt x="9629212" y="2685255"/>
                  </a:cubicBezTo>
                  <a:cubicBezTo>
                    <a:pt x="9634485" y="2803818"/>
                    <a:pt x="9626576" y="2925502"/>
                    <a:pt x="9634485" y="3044067"/>
                  </a:cubicBezTo>
                  <a:cubicBezTo>
                    <a:pt x="9637120" y="3103350"/>
                    <a:pt x="9660845" y="3159511"/>
                    <a:pt x="9671390" y="3215674"/>
                  </a:cubicBezTo>
                  <a:cubicBezTo>
                    <a:pt x="9676661" y="3240634"/>
                    <a:pt x="9674026" y="3265595"/>
                    <a:pt x="9676661" y="3293676"/>
                  </a:cubicBezTo>
                  <a:cubicBezTo>
                    <a:pt x="9679297" y="3331117"/>
                    <a:pt x="9687206" y="3368559"/>
                    <a:pt x="9684569" y="3405999"/>
                  </a:cubicBezTo>
                  <a:cubicBezTo>
                    <a:pt x="9679297" y="3443441"/>
                    <a:pt x="9668753" y="3468402"/>
                    <a:pt x="9668753" y="3474642"/>
                  </a:cubicBezTo>
                  <a:close/>
                </a:path>
              </a:pathLst>
            </a:custGeom>
            <a:blipFill>
              <a:blip r:embed="rId9"/>
              <a:stretch>
                <a:fillRect l="-72" t="-15820" r="-9997" b="-20355"/>
              </a:stretch>
            </a:blip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3784929" y="6306991"/>
            <a:ext cx="2519880" cy="2745851"/>
            <a:chOff x="0" y="0"/>
            <a:chExt cx="5688026" cy="619810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-7620"/>
              <a:ext cx="5693106" cy="6208261"/>
            </a:xfrm>
            <a:custGeom>
              <a:avLst/>
              <a:gdLst/>
              <a:ahLst/>
              <a:cxnLst/>
              <a:rect r="r" b="b" t="t" l="l"/>
              <a:pathLst>
                <a:path h="6208261" w="5693106">
                  <a:moveTo>
                    <a:pt x="4024406" y="6123948"/>
                  </a:moveTo>
                  <a:cubicBezTo>
                    <a:pt x="3991492" y="6133961"/>
                    <a:pt x="3966059" y="6147312"/>
                    <a:pt x="3940626" y="6150650"/>
                  </a:cubicBezTo>
                  <a:cubicBezTo>
                    <a:pt x="3797004" y="6164000"/>
                    <a:pt x="3654878" y="6177351"/>
                    <a:pt x="3511256" y="6189033"/>
                  </a:cubicBezTo>
                  <a:cubicBezTo>
                    <a:pt x="3437949" y="6194040"/>
                    <a:pt x="3364642" y="6199046"/>
                    <a:pt x="3291336" y="6200715"/>
                  </a:cubicBezTo>
                  <a:cubicBezTo>
                    <a:pt x="3212044" y="6204052"/>
                    <a:pt x="3132753" y="6208261"/>
                    <a:pt x="3054958" y="6205721"/>
                  </a:cubicBezTo>
                  <a:cubicBezTo>
                    <a:pt x="2980155" y="6204052"/>
                    <a:pt x="2905352" y="6199046"/>
                    <a:pt x="2833540" y="6184026"/>
                  </a:cubicBezTo>
                  <a:cubicBezTo>
                    <a:pt x="2740785" y="6165669"/>
                    <a:pt x="2646533" y="6165669"/>
                    <a:pt x="2555273" y="6148980"/>
                  </a:cubicBezTo>
                  <a:cubicBezTo>
                    <a:pt x="2317399" y="6105590"/>
                    <a:pt x="2075037" y="6117273"/>
                    <a:pt x="1835668" y="6098915"/>
                  </a:cubicBezTo>
                  <a:cubicBezTo>
                    <a:pt x="1701022" y="6088902"/>
                    <a:pt x="1566376" y="6065538"/>
                    <a:pt x="1431731" y="6045512"/>
                  </a:cubicBezTo>
                  <a:cubicBezTo>
                    <a:pt x="1279133" y="6023817"/>
                    <a:pt x="1126534" y="5998784"/>
                    <a:pt x="972440" y="5975420"/>
                  </a:cubicBezTo>
                  <a:cubicBezTo>
                    <a:pt x="860235" y="5958732"/>
                    <a:pt x="746535" y="5942043"/>
                    <a:pt x="634330" y="5925355"/>
                  </a:cubicBezTo>
                  <a:cubicBezTo>
                    <a:pt x="631338" y="5925355"/>
                    <a:pt x="628346" y="5923686"/>
                    <a:pt x="625354" y="5923686"/>
                  </a:cubicBezTo>
                  <a:cubicBezTo>
                    <a:pt x="531102" y="5878627"/>
                    <a:pt x="430866" y="5843582"/>
                    <a:pt x="344094" y="5785172"/>
                  </a:cubicBezTo>
                  <a:cubicBezTo>
                    <a:pt x="197480" y="5685041"/>
                    <a:pt x="134646" y="5524832"/>
                    <a:pt x="128661" y="5336251"/>
                  </a:cubicBezTo>
                  <a:cubicBezTo>
                    <a:pt x="127165" y="5271167"/>
                    <a:pt x="119685" y="5207750"/>
                    <a:pt x="119685" y="5142665"/>
                  </a:cubicBezTo>
                  <a:cubicBezTo>
                    <a:pt x="121181" y="5052547"/>
                    <a:pt x="127165" y="4964098"/>
                    <a:pt x="131653" y="4875650"/>
                  </a:cubicBezTo>
                  <a:cubicBezTo>
                    <a:pt x="143622" y="4611972"/>
                    <a:pt x="149606" y="4348294"/>
                    <a:pt x="131653" y="4084616"/>
                  </a:cubicBezTo>
                  <a:cubicBezTo>
                    <a:pt x="115197" y="3847639"/>
                    <a:pt x="100236" y="3612332"/>
                    <a:pt x="83779" y="3375355"/>
                  </a:cubicBezTo>
                  <a:cubicBezTo>
                    <a:pt x="73307" y="3223490"/>
                    <a:pt x="59842" y="3073294"/>
                    <a:pt x="50866" y="2921428"/>
                  </a:cubicBezTo>
                  <a:cubicBezTo>
                    <a:pt x="44882" y="2821297"/>
                    <a:pt x="46378" y="2719498"/>
                    <a:pt x="40394" y="2619367"/>
                  </a:cubicBezTo>
                  <a:cubicBezTo>
                    <a:pt x="37402" y="2562626"/>
                    <a:pt x="20945" y="2507554"/>
                    <a:pt x="19449" y="2450813"/>
                  </a:cubicBezTo>
                  <a:cubicBezTo>
                    <a:pt x="13465" y="2313968"/>
                    <a:pt x="11968" y="2175453"/>
                    <a:pt x="8976" y="2036939"/>
                  </a:cubicBezTo>
                  <a:cubicBezTo>
                    <a:pt x="7480" y="1983536"/>
                    <a:pt x="0" y="1930133"/>
                    <a:pt x="1496" y="1876730"/>
                  </a:cubicBezTo>
                  <a:cubicBezTo>
                    <a:pt x="2992" y="1793287"/>
                    <a:pt x="11968" y="1709845"/>
                    <a:pt x="13465" y="1626403"/>
                  </a:cubicBezTo>
                  <a:cubicBezTo>
                    <a:pt x="14961" y="1529609"/>
                    <a:pt x="5984" y="1432816"/>
                    <a:pt x="8976" y="1337692"/>
                  </a:cubicBezTo>
                  <a:cubicBezTo>
                    <a:pt x="8976" y="1245905"/>
                    <a:pt x="19449" y="1155787"/>
                    <a:pt x="29921" y="1064001"/>
                  </a:cubicBezTo>
                  <a:cubicBezTo>
                    <a:pt x="32913" y="1032293"/>
                    <a:pt x="53858" y="1003922"/>
                    <a:pt x="59842" y="972214"/>
                  </a:cubicBezTo>
                  <a:cubicBezTo>
                    <a:pt x="85276" y="815342"/>
                    <a:pt x="112205" y="658471"/>
                    <a:pt x="178031" y="513281"/>
                  </a:cubicBezTo>
                  <a:cubicBezTo>
                    <a:pt x="192992" y="481573"/>
                    <a:pt x="216929" y="453202"/>
                    <a:pt x="239370" y="428170"/>
                  </a:cubicBezTo>
                  <a:cubicBezTo>
                    <a:pt x="246850" y="419825"/>
                    <a:pt x="264803" y="424832"/>
                    <a:pt x="269291" y="424832"/>
                  </a:cubicBezTo>
                  <a:cubicBezTo>
                    <a:pt x="279764" y="403137"/>
                    <a:pt x="285748" y="381442"/>
                    <a:pt x="297716" y="371429"/>
                  </a:cubicBezTo>
                  <a:cubicBezTo>
                    <a:pt x="362047" y="316357"/>
                    <a:pt x="429370" y="276304"/>
                    <a:pt x="513149" y="266291"/>
                  </a:cubicBezTo>
                  <a:cubicBezTo>
                    <a:pt x="575984" y="257947"/>
                    <a:pt x="637322" y="227908"/>
                    <a:pt x="700157" y="211219"/>
                  </a:cubicBezTo>
                  <a:cubicBezTo>
                    <a:pt x="776456" y="191193"/>
                    <a:pt x="852755" y="167829"/>
                    <a:pt x="932046" y="156147"/>
                  </a:cubicBezTo>
                  <a:cubicBezTo>
                    <a:pt x="1003857" y="146134"/>
                    <a:pt x="1072676" y="124439"/>
                    <a:pt x="1145983" y="117764"/>
                  </a:cubicBezTo>
                  <a:cubicBezTo>
                    <a:pt x="1220786" y="111089"/>
                    <a:pt x="1295589" y="91062"/>
                    <a:pt x="1371888" y="84387"/>
                  </a:cubicBezTo>
                  <a:cubicBezTo>
                    <a:pt x="1578345" y="67699"/>
                    <a:pt x="1786298" y="56017"/>
                    <a:pt x="1992754" y="42666"/>
                  </a:cubicBezTo>
                  <a:cubicBezTo>
                    <a:pt x="2043620" y="39328"/>
                    <a:pt x="2094486" y="42666"/>
                    <a:pt x="2145352" y="44335"/>
                  </a:cubicBezTo>
                  <a:cubicBezTo>
                    <a:pt x="2170785" y="46003"/>
                    <a:pt x="2196218" y="52679"/>
                    <a:pt x="2223147" y="56017"/>
                  </a:cubicBezTo>
                  <a:cubicBezTo>
                    <a:pt x="2235116" y="57685"/>
                    <a:pt x="2247084" y="52679"/>
                    <a:pt x="2259053" y="52679"/>
                  </a:cubicBezTo>
                  <a:cubicBezTo>
                    <a:pt x="2294958" y="52679"/>
                    <a:pt x="2332360" y="52679"/>
                    <a:pt x="2368266" y="51010"/>
                  </a:cubicBezTo>
                  <a:cubicBezTo>
                    <a:pt x="2437084" y="47672"/>
                    <a:pt x="2507399" y="39328"/>
                    <a:pt x="2576218" y="39328"/>
                  </a:cubicBezTo>
                  <a:cubicBezTo>
                    <a:pt x="2643541" y="39328"/>
                    <a:pt x="2710863" y="44335"/>
                    <a:pt x="2778186" y="47672"/>
                  </a:cubicBezTo>
                  <a:lnTo>
                    <a:pt x="2832045" y="47672"/>
                  </a:lnTo>
                  <a:cubicBezTo>
                    <a:pt x="2914328" y="44335"/>
                    <a:pt x="2995115" y="44335"/>
                    <a:pt x="3077399" y="39328"/>
                  </a:cubicBezTo>
                  <a:cubicBezTo>
                    <a:pt x="3156690" y="34322"/>
                    <a:pt x="3234485" y="22640"/>
                    <a:pt x="3313776" y="17633"/>
                  </a:cubicBezTo>
                  <a:cubicBezTo>
                    <a:pt x="3351178" y="14295"/>
                    <a:pt x="3390076" y="14295"/>
                    <a:pt x="3427477" y="22640"/>
                  </a:cubicBezTo>
                  <a:cubicBezTo>
                    <a:pt x="3484327" y="34322"/>
                    <a:pt x="3538186" y="40997"/>
                    <a:pt x="3595036" y="22640"/>
                  </a:cubicBezTo>
                  <a:cubicBezTo>
                    <a:pt x="3615981" y="15964"/>
                    <a:pt x="3642910" y="27646"/>
                    <a:pt x="3666847" y="30984"/>
                  </a:cubicBezTo>
                  <a:cubicBezTo>
                    <a:pt x="3677319" y="32653"/>
                    <a:pt x="3689288" y="35990"/>
                    <a:pt x="3695272" y="30984"/>
                  </a:cubicBezTo>
                  <a:cubicBezTo>
                    <a:pt x="3735666" y="0"/>
                    <a:pt x="3773067" y="6350"/>
                    <a:pt x="3811965" y="34322"/>
                  </a:cubicBezTo>
                  <a:cubicBezTo>
                    <a:pt x="3816453" y="37659"/>
                    <a:pt x="3828421" y="29315"/>
                    <a:pt x="3837398" y="29315"/>
                  </a:cubicBezTo>
                  <a:cubicBezTo>
                    <a:pt x="3873303" y="29315"/>
                    <a:pt x="3909209" y="29315"/>
                    <a:pt x="3946610" y="30984"/>
                  </a:cubicBezTo>
                  <a:cubicBezTo>
                    <a:pt x="3973540" y="32653"/>
                    <a:pt x="3998972" y="42666"/>
                    <a:pt x="4025902" y="46003"/>
                  </a:cubicBezTo>
                  <a:cubicBezTo>
                    <a:pt x="4084248" y="54348"/>
                    <a:pt x="4144090" y="67699"/>
                    <a:pt x="4203933" y="67699"/>
                  </a:cubicBezTo>
                  <a:cubicBezTo>
                    <a:pt x="4316138" y="69367"/>
                    <a:pt x="4428342" y="74374"/>
                    <a:pt x="4539050" y="101075"/>
                  </a:cubicBezTo>
                  <a:cubicBezTo>
                    <a:pt x="4642279" y="126108"/>
                    <a:pt x="4748499" y="126108"/>
                    <a:pt x="4853224" y="146134"/>
                  </a:cubicBezTo>
                  <a:cubicBezTo>
                    <a:pt x="4916058" y="157816"/>
                    <a:pt x="4980389" y="179511"/>
                    <a:pt x="5034247" y="214557"/>
                  </a:cubicBezTo>
                  <a:cubicBezTo>
                    <a:pt x="5092593" y="251272"/>
                    <a:pt x="5137475" y="311350"/>
                    <a:pt x="5189837" y="361416"/>
                  </a:cubicBezTo>
                  <a:cubicBezTo>
                    <a:pt x="5209286" y="379773"/>
                    <a:pt x="5237712" y="393124"/>
                    <a:pt x="5251176" y="416488"/>
                  </a:cubicBezTo>
                  <a:cubicBezTo>
                    <a:pt x="5290074" y="479904"/>
                    <a:pt x="5324483" y="546658"/>
                    <a:pt x="5358893" y="613412"/>
                  </a:cubicBezTo>
                  <a:cubicBezTo>
                    <a:pt x="5384325" y="661808"/>
                    <a:pt x="5409759" y="711874"/>
                    <a:pt x="5429207" y="761939"/>
                  </a:cubicBezTo>
                  <a:cubicBezTo>
                    <a:pt x="5450152" y="820349"/>
                    <a:pt x="5466609" y="880427"/>
                    <a:pt x="5483066" y="942175"/>
                  </a:cubicBezTo>
                  <a:cubicBezTo>
                    <a:pt x="5508499" y="1038968"/>
                    <a:pt x="5538420" y="1135761"/>
                    <a:pt x="5554876" y="1235892"/>
                  </a:cubicBezTo>
                  <a:cubicBezTo>
                    <a:pt x="5578813" y="1376075"/>
                    <a:pt x="5590782" y="1519596"/>
                    <a:pt x="5608735" y="1661448"/>
                  </a:cubicBezTo>
                  <a:cubicBezTo>
                    <a:pt x="5614719" y="1708176"/>
                    <a:pt x="5622199" y="1754904"/>
                    <a:pt x="5625192" y="1801632"/>
                  </a:cubicBezTo>
                  <a:cubicBezTo>
                    <a:pt x="5634168" y="1935139"/>
                    <a:pt x="5640152" y="2066978"/>
                    <a:pt x="5647632" y="2200486"/>
                  </a:cubicBezTo>
                  <a:cubicBezTo>
                    <a:pt x="5658105" y="2365702"/>
                    <a:pt x="5673065" y="2529249"/>
                    <a:pt x="5680546" y="2694465"/>
                  </a:cubicBezTo>
                  <a:cubicBezTo>
                    <a:pt x="5688026" y="2853006"/>
                    <a:pt x="5693106" y="3013215"/>
                    <a:pt x="5690566" y="3173425"/>
                  </a:cubicBezTo>
                  <a:cubicBezTo>
                    <a:pt x="5686530" y="3440440"/>
                    <a:pt x="5674561" y="3705787"/>
                    <a:pt x="5662593" y="3972803"/>
                  </a:cubicBezTo>
                  <a:cubicBezTo>
                    <a:pt x="5655113" y="4138019"/>
                    <a:pt x="5644640" y="4301566"/>
                    <a:pt x="5629679" y="4465113"/>
                  </a:cubicBezTo>
                  <a:cubicBezTo>
                    <a:pt x="5614719" y="4628660"/>
                    <a:pt x="5592278" y="4790539"/>
                    <a:pt x="5575822" y="4954085"/>
                  </a:cubicBezTo>
                  <a:cubicBezTo>
                    <a:pt x="5563853" y="5067567"/>
                    <a:pt x="5560861" y="5181049"/>
                    <a:pt x="5547396" y="5292862"/>
                  </a:cubicBezTo>
                  <a:cubicBezTo>
                    <a:pt x="5535428" y="5394661"/>
                    <a:pt x="5490546" y="5484779"/>
                    <a:pt x="5430703" y="5559877"/>
                  </a:cubicBezTo>
                  <a:cubicBezTo>
                    <a:pt x="5381334" y="5623294"/>
                    <a:pt x="5342436" y="5695054"/>
                    <a:pt x="5291570" y="5756801"/>
                  </a:cubicBezTo>
                  <a:cubicBezTo>
                    <a:pt x="5246688" y="5811873"/>
                    <a:pt x="5197318" y="5866945"/>
                    <a:pt x="5119523" y="5868614"/>
                  </a:cubicBezTo>
                  <a:cubicBezTo>
                    <a:pt x="5101570" y="5868614"/>
                    <a:pt x="5085113" y="5888640"/>
                    <a:pt x="5067160" y="5898653"/>
                  </a:cubicBezTo>
                  <a:cubicBezTo>
                    <a:pt x="4990861" y="5935368"/>
                    <a:pt x="4911570" y="5967076"/>
                    <a:pt x="4836767" y="6007129"/>
                  </a:cubicBezTo>
                  <a:cubicBezTo>
                    <a:pt x="4699129" y="6080558"/>
                    <a:pt x="4551019" y="6092240"/>
                    <a:pt x="4402909" y="6098915"/>
                  </a:cubicBezTo>
                  <a:cubicBezTo>
                    <a:pt x="4346059" y="6102253"/>
                    <a:pt x="4287712" y="6097246"/>
                    <a:pt x="4230862" y="6102253"/>
                  </a:cubicBezTo>
                  <a:cubicBezTo>
                    <a:pt x="4202437" y="6103922"/>
                    <a:pt x="4175508" y="6118942"/>
                    <a:pt x="4148579" y="6125617"/>
                  </a:cubicBezTo>
                  <a:cubicBezTo>
                    <a:pt x="4136610" y="6128954"/>
                    <a:pt x="4124642" y="6127286"/>
                    <a:pt x="4111177" y="6128954"/>
                  </a:cubicBezTo>
                  <a:cubicBezTo>
                    <a:pt x="4093225" y="6130623"/>
                    <a:pt x="4075271" y="6135630"/>
                    <a:pt x="4057319" y="6133961"/>
                  </a:cubicBezTo>
                  <a:cubicBezTo>
                    <a:pt x="4039366" y="6130623"/>
                    <a:pt x="4027398" y="6123948"/>
                    <a:pt x="4024406" y="6123948"/>
                  </a:cubicBezTo>
                  <a:close/>
                </a:path>
              </a:pathLst>
            </a:custGeom>
            <a:blipFill>
              <a:blip r:embed="rId5"/>
              <a:stretch>
                <a:fillRect l="-3871" t="-44" r="-3864" b="-44"/>
              </a:stretch>
            </a:blip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2970313" y="9055628"/>
            <a:ext cx="4020644" cy="63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8"/>
              </a:lnSpc>
            </a:pPr>
            <a:r>
              <a:rPr lang="en-US" sz="3655">
                <a:solidFill>
                  <a:srgbClr val="04113E"/>
                </a:solidFill>
                <a:latin typeface="Lazydog"/>
              </a:rPr>
              <a:t>Gen AI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-538674" y="-853746"/>
            <a:ext cx="10330178" cy="6278225"/>
            <a:chOff x="0" y="0"/>
            <a:chExt cx="2720705" cy="1653524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720705" cy="1653524"/>
            </a:xfrm>
            <a:custGeom>
              <a:avLst/>
              <a:gdLst/>
              <a:ahLst/>
              <a:cxnLst/>
              <a:rect r="r" b="b" t="t" l="l"/>
              <a:pathLst>
                <a:path h="1653524" w="2720705">
                  <a:moveTo>
                    <a:pt x="0" y="0"/>
                  </a:moveTo>
                  <a:lnTo>
                    <a:pt x="2720705" y="0"/>
                  </a:lnTo>
                  <a:lnTo>
                    <a:pt x="2720705" y="1653524"/>
                  </a:lnTo>
                  <a:lnTo>
                    <a:pt x="0" y="1653524"/>
                  </a:lnTo>
                  <a:close/>
                </a:path>
              </a:pathLst>
            </a:custGeom>
            <a:solidFill>
              <a:srgbClr val="B2A69F">
                <a:alpha val="43922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2720705" cy="1691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6912746" y="8290345"/>
            <a:ext cx="384835" cy="1119891"/>
          </a:xfrm>
          <a:custGeom>
            <a:avLst/>
            <a:gdLst/>
            <a:ahLst/>
            <a:cxnLst/>
            <a:rect r="r" b="b" t="t" l="l"/>
            <a:pathLst>
              <a:path h="1119891" w="384835">
                <a:moveTo>
                  <a:pt x="0" y="0"/>
                </a:moveTo>
                <a:lnTo>
                  <a:pt x="384835" y="0"/>
                </a:lnTo>
                <a:lnTo>
                  <a:pt x="384835" y="1119891"/>
                </a:lnTo>
                <a:lnTo>
                  <a:pt x="0" y="1119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6038947" y="9203583"/>
            <a:ext cx="4020644" cy="63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8"/>
              </a:lnSpc>
            </a:pPr>
            <a:r>
              <a:rPr lang="en-US" sz="3655">
                <a:solidFill>
                  <a:srgbClr val="04113E"/>
                </a:solidFill>
                <a:latin typeface="Lazydog"/>
              </a:rPr>
              <a:t>student</a:t>
            </a:r>
          </a:p>
        </p:txBody>
      </p:sp>
      <p:sp>
        <p:nvSpPr>
          <p:cNvPr name="Freeform 60" id="60"/>
          <p:cNvSpPr/>
          <p:nvPr/>
        </p:nvSpPr>
        <p:spPr>
          <a:xfrm flipH="false" flipV="false" rot="0">
            <a:off x="4925228" y="5284130"/>
            <a:ext cx="384835" cy="1119891"/>
          </a:xfrm>
          <a:custGeom>
            <a:avLst/>
            <a:gdLst/>
            <a:ahLst/>
            <a:cxnLst/>
            <a:rect r="r" b="b" t="t" l="l"/>
            <a:pathLst>
              <a:path h="1119891" w="384835">
                <a:moveTo>
                  <a:pt x="0" y="0"/>
                </a:moveTo>
                <a:lnTo>
                  <a:pt x="384835" y="0"/>
                </a:lnTo>
                <a:lnTo>
                  <a:pt x="384835" y="1119890"/>
                </a:lnTo>
                <a:lnTo>
                  <a:pt x="0" y="111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2205555" y="8632253"/>
            <a:ext cx="384835" cy="1119891"/>
          </a:xfrm>
          <a:custGeom>
            <a:avLst/>
            <a:gdLst/>
            <a:ahLst/>
            <a:cxnLst/>
            <a:rect r="r" b="b" t="t" l="l"/>
            <a:pathLst>
              <a:path h="1119891" w="384835">
                <a:moveTo>
                  <a:pt x="0" y="0"/>
                </a:moveTo>
                <a:lnTo>
                  <a:pt x="384835" y="0"/>
                </a:lnTo>
                <a:lnTo>
                  <a:pt x="384835" y="1119891"/>
                </a:lnTo>
                <a:lnTo>
                  <a:pt x="0" y="1119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-177315" y="9097596"/>
            <a:ext cx="4020644" cy="63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8"/>
              </a:lnSpc>
            </a:pPr>
            <a:r>
              <a:rPr lang="en-US" sz="3655">
                <a:solidFill>
                  <a:srgbClr val="04113E"/>
                </a:solidFill>
                <a:latin typeface="Lazydog"/>
              </a:rPr>
              <a:t>teacher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2457540" y="5676757"/>
            <a:ext cx="4935376" cy="3733479"/>
            <a:chOff x="0" y="0"/>
            <a:chExt cx="15843250" cy="1198499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46990" y="41910"/>
              <a:ext cx="15746730" cy="11903710"/>
            </a:xfrm>
            <a:custGeom>
              <a:avLst/>
              <a:gdLst/>
              <a:ahLst/>
              <a:cxnLst/>
              <a:rect r="r" b="b" t="t" l="l"/>
              <a:pathLst>
                <a:path h="11903710" w="15746730">
                  <a:moveTo>
                    <a:pt x="132080" y="10965180"/>
                  </a:moveTo>
                  <a:cubicBezTo>
                    <a:pt x="214630" y="11095990"/>
                    <a:pt x="255270" y="11141710"/>
                    <a:pt x="297180" y="11184890"/>
                  </a:cubicBezTo>
                  <a:cubicBezTo>
                    <a:pt x="346710" y="11234420"/>
                    <a:pt x="416560" y="11297920"/>
                    <a:pt x="466090" y="11334750"/>
                  </a:cubicBezTo>
                  <a:cubicBezTo>
                    <a:pt x="501650" y="11361420"/>
                    <a:pt x="515620" y="11370310"/>
                    <a:pt x="560070" y="11394440"/>
                  </a:cubicBezTo>
                  <a:cubicBezTo>
                    <a:pt x="656590" y="11443970"/>
                    <a:pt x="925830" y="11563350"/>
                    <a:pt x="1037590" y="11592560"/>
                  </a:cubicBezTo>
                  <a:cubicBezTo>
                    <a:pt x="1093470" y="11609070"/>
                    <a:pt x="1118870" y="11607800"/>
                    <a:pt x="1169670" y="11611610"/>
                  </a:cubicBezTo>
                  <a:cubicBezTo>
                    <a:pt x="1235710" y="11616690"/>
                    <a:pt x="1305560" y="11624310"/>
                    <a:pt x="1400810" y="11615420"/>
                  </a:cubicBezTo>
                  <a:cubicBezTo>
                    <a:pt x="1560830" y="11600180"/>
                    <a:pt x="1916430" y="11525250"/>
                    <a:pt x="2035810" y="11480800"/>
                  </a:cubicBezTo>
                  <a:cubicBezTo>
                    <a:pt x="2086610" y="11463020"/>
                    <a:pt x="2095500" y="11443970"/>
                    <a:pt x="2137410" y="11426190"/>
                  </a:cubicBezTo>
                  <a:cubicBezTo>
                    <a:pt x="2200910" y="11399520"/>
                    <a:pt x="2298700" y="11380470"/>
                    <a:pt x="2383790" y="11349990"/>
                  </a:cubicBezTo>
                  <a:cubicBezTo>
                    <a:pt x="2477770" y="11316970"/>
                    <a:pt x="2594610" y="11271250"/>
                    <a:pt x="2674620" y="11234420"/>
                  </a:cubicBezTo>
                  <a:cubicBezTo>
                    <a:pt x="2734310" y="11207750"/>
                    <a:pt x="2771140" y="11191240"/>
                    <a:pt x="2824480" y="11155680"/>
                  </a:cubicBezTo>
                  <a:cubicBezTo>
                    <a:pt x="2891790" y="11111230"/>
                    <a:pt x="2985770" y="11023600"/>
                    <a:pt x="3039110" y="10977880"/>
                  </a:cubicBezTo>
                  <a:cubicBezTo>
                    <a:pt x="3070860" y="10951210"/>
                    <a:pt x="3089910" y="10937240"/>
                    <a:pt x="3114040" y="10910570"/>
                  </a:cubicBezTo>
                  <a:cubicBezTo>
                    <a:pt x="3143250" y="10880090"/>
                    <a:pt x="3164840" y="10850880"/>
                    <a:pt x="3196590" y="10802620"/>
                  </a:cubicBezTo>
                  <a:cubicBezTo>
                    <a:pt x="3253740" y="10713720"/>
                    <a:pt x="3355340" y="10521950"/>
                    <a:pt x="3415030" y="10407650"/>
                  </a:cubicBezTo>
                  <a:cubicBezTo>
                    <a:pt x="3458210" y="10321290"/>
                    <a:pt x="3493770" y="10255250"/>
                    <a:pt x="3522980" y="10179050"/>
                  </a:cubicBezTo>
                  <a:cubicBezTo>
                    <a:pt x="3549650" y="10107930"/>
                    <a:pt x="3569970" y="10031730"/>
                    <a:pt x="3583940" y="9965690"/>
                  </a:cubicBezTo>
                  <a:cubicBezTo>
                    <a:pt x="3597910" y="9908540"/>
                    <a:pt x="3596640" y="9865360"/>
                    <a:pt x="3610610" y="9805670"/>
                  </a:cubicBezTo>
                  <a:cubicBezTo>
                    <a:pt x="3629660" y="9725660"/>
                    <a:pt x="3680460" y="9621520"/>
                    <a:pt x="3698240" y="9530080"/>
                  </a:cubicBezTo>
                  <a:cubicBezTo>
                    <a:pt x="3714750" y="9442450"/>
                    <a:pt x="3713480" y="9375140"/>
                    <a:pt x="3717290" y="9267190"/>
                  </a:cubicBezTo>
                  <a:cubicBezTo>
                    <a:pt x="3723640" y="9095740"/>
                    <a:pt x="3738880" y="8787130"/>
                    <a:pt x="3717290" y="8601710"/>
                  </a:cubicBezTo>
                  <a:cubicBezTo>
                    <a:pt x="3702050" y="8467090"/>
                    <a:pt x="3661410" y="8378190"/>
                    <a:pt x="3637280" y="8253730"/>
                  </a:cubicBezTo>
                  <a:cubicBezTo>
                    <a:pt x="3609340" y="8111490"/>
                    <a:pt x="3596640" y="7955280"/>
                    <a:pt x="3562350" y="7791450"/>
                  </a:cubicBezTo>
                  <a:cubicBezTo>
                    <a:pt x="3522980" y="7600950"/>
                    <a:pt x="3430270" y="7310120"/>
                    <a:pt x="3406140" y="7180580"/>
                  </a:cubicBezTo>
                  <a:cubicBezTo>
                    <a:pt x="3394710" y="7119620"/>
                    <a:pt x="3393440" y="7112000"/>
                    <a:pt x="3389630" y="7047230"/>
                  </a:cubicBezTo>
                  <a:cubicBezTo>
                    <a:pt x="3376930" y="6868160"/>
                    <a:pt x="3357880" y="6229350"/>
                    <a:pt x="3369310" y="6049010"/>
                  </a:cubicBezTo>
                  <a:cubicBezTo>
                    <a:pt x="3373120" y="5981700"/>
                    <a:pt x="3376930" y="5960110"/>
                    <a:pt x="3388360" y="5910580"/>
                  </a:cubicBezTo>
                  <a:cubicBezTo>
                    <a:pt x="3399790" y="5852160"/>
                    <a:pt x="3430270" y="5796280"/>
                    <a:pt x="3442970" y="5718810"/>
                  </a:cubicBezTo>
                  <a:cubicBezTo>
                    <a:pt x="3462020" y="5601970"/>
                    <a:pt x="3444240" y="5375910"/>
                    <a:pt x="3462020" y="5271770"/>
                  </a:cubicBezTo>
                  <a:cubicBezTo>
                    <a:pt x="3470910" y="5213350"/>
                    <a:pt x="3487420" y="5200650"/>
                    <a:pt x="3501390" y="5138420"/>
                  </a:cubicBezTo>
                  <a:cubicBezTo>
                    <a:pt x="3531870" y="5008880"/>
                    <a:pt x="3566160" y="4710430"/>
                    <a:pt x="3605530" y="4523740"/>
                  </a:cubicBezTo>
                  <a:cubicBezTo>
                    <a:pt x="3638550" y="4366260"/>
                    <a:pt x="3679190" y="4243070"/>
                    <a:pt x="3713480" y="4088130"/>
                  </a:cubicBezTo>
                  <a:cubicBezTo>
                    <a:pt x="3752850" y="3914140"/>
                    <a:pt x="3780790" y="3694430"/>
                    <a:pt x="3826510" y="3530600"/>
                  </a:cubicBezTo>
                  <a:cubicBezTo>
                    <a:pt x="3863340" y="3398520"/>
                    <a:pt x="3915410" y="3296920"/>
                    <a:pt x="3953510" y="3180080"/>
                  </a:cubicBezTo>
                  <a:cubicBezTo>
                    <a:pt x="3990340" y="3065780"/>
                    <a:pt x="4017010" y="2936240"/>
                    <a:pt x="4052570" y="2838450"/>
                  </a:cubicBezTo>
                  <a:cubicBezTo>
                    <a:pt x="4079240" y="2762250"/>
                    <a:pt x="4103370" y="2730500"/>
                    <a:pt x="4136390" y="2640330"/>
                  </a:cubicBezTo>
                  <a:cubicBezTo>
                    <a:pt x="4202430" y="2458720"/>
                    <a:pt x="4312920" y="2001520"/>
                    <a:pt x="4386580" y="1802130"/>
                  </a:cubicBezTo>
                  <a:cubicBezTo>
                    <a:pt x="4428490" y="1687830"/>
                    <a:pt x="4458970" y="1617980"/>
                    <a:pt x="4504690" y="1537970"/>
                  </a:cubicBezTo>
                  <a:cubicBezTo>
                    <a:pt x="4545330" y="1466850"/>
                    <a:pt x="4589780" y="1408430"/>
                    <a:pt x="4641850" y="1343660"/>
                  </a:cubicBezTo>
                  <a:cubicBezTo>
                    <a:pt x="4700270" y="1272540"/>
                    <a:pt x="4771390" y="1193800"/>
                    <a:pt x="4838700" y="1129030"/>
                  </a:cubicBezTo>
                  <a:cubicBezTo>
                    <a:pt x="4902200" y="1069340"/>
                    <a:pt x="4956810" y="1026160"/>
                    <a:pt x="5036820" y="969010"/>
                  </a:cubicBezTo>
                  <a:cubicBezTo>
                    <a:pt x="5144770" y="891540"/>
                    <a:pt x="5295900" y="791210"/>
                    <a:pt x="5438140" y="713740"/>
                  </a:cubicBezTo>
                  <a:cubicBezTo>
                    <a:pt x="5586730" y="632460"/>
                    <a:pt x="5736590" y="568960"/>
                    <a:pt x="5910580" y="494030"/>
                  </a:cubicBezTo>
                  <a:cubicBezTo>
                    <a:pt x="6118860" y="402590"/>
                    <a:pt x="6413500" y="279400"/>
                    <a:pt x="6607810" y="212090"/>
                  </a:cubicBezTo>
                  <a:cubicBezTo>
                    <a:pt x="6743700" y="165100"/>
                    <a:pt x="6811010" y="138430"/>
                    <a:pt x="6957060" y="109220"/>
                  </a:cubicBezTo>
                  <a:cubicBezTo>
                    <a:pt x="7190740" y="64770"/>
                    <a:pt x="7616190" y="35560"/>
                    <a:pt x="7884160" y="20320"/>
                  </a:cubicBezTo>
                  <a:cubicBezTo>
                    <a:pt x="8087360" y="7620"/>
                    <a:pt x="8309610" y="0"/>
                    <a:pt x="8423910" y="8890"/>
                  </a:cubicBezTo>
                  <a:cubicBezTo>
                    <a:pt x="8477250" y="13970"/>
                    <a:pt x="8498840" y="12700"/>
                    <a:pt x="8540750" y="30480"/>
                  </a:cubicBezTo>
                  <a:cubicBezTo>
                    <a:pt x="8601710" y="58420"/>
                    <a:pt x="8703310" y="143510"/>
                    <a:pt x="8742680" y="187960"/>
                  </a:cubicBezTo>
                  <a:cubicBezTo>
                    <a:pt x="8764270" y="212090"/>
                    <a:pt x="8770620" y="222250"/>
                    <a:pt x="8783320" y="252730"/>
                  </a:cubicBezTo>
                  <a:cubicBezTo>
                    <a:pt x="8808720" y="316230"/>
                    <a:pt x="8840470" y="452120"/>
                    <a:pt x="8850630" y="553720"/>
                  </a:cubicBezTo>
                  <a:cubicBezTo>
                    <a:pt x="8862060" y="655320"/>
                    <a:pt x="8874760" y="796290"/>
                    <a:pt x="8844280" y="864870"/>
                  </a:cubicBezTo>
                  <a:cubicBezTo>
                    <a:pt x="8825230" y="908050"/>
                    <a:pt x="8785860" y="929640"/>
                    <a:pt x="8751570" y="952500"/>
                  </a:cubicBezTo>
                  <a:cubicBezTo>
                    <a:pt x="8717280" y="975360"/>
                    <a:pt x="8676640" y="990600"/>
                    <a:pt x="8638540" y="999490"/>
                  </a:cubicBezTo>
                  <a:cubicBezTo>
                    <a:pt x="8604250" y="1008380"/>
                    <a:pt x="8569960" y="1013460"/>
                    <a:pt x="8533130" y="1010920"/>
                  </a:cubicBezTo>
                  <a:cubicBezTo>
                    <a:pt x="8492490" y="1007110"/>
                    <a:pt x="8435340" y="1000760"/>
                    <a:pt x="8406130" y="979170"/>
                  </a:cubicBezTo>
                  <a:cubicBezTo>
                    <a:pt x="8383270" y="962660"/>
                    <a:pt x="8368030" y="934720"/>
                    <a:pt x="8362950" y="909320"/>
                  </a:cubicBezTo>
                  <a:cubicBezTo>
                    <a:pt x="8356600" y="885190"/>
                    <a:pt x="8361680" y="857250"/>
                    <a:pt x="8373110" y="830580"/>
                  </a:cubicBezTo>
                  <a:cubicBezTo>
                    <a:pt x="8388350" y="795020"/>
                    <a:pt x="8430260" y="754380"/>
                    <a:pt x="8459470" y="721360"/>
                  </a:cubicBezTo>
                  <a:cubicBezTo>
                    <a:pt x="8483600" y="693420"/>
                    <a:pt x="8503920" y="665480"/>
                    <a:pt x="8533130" y="645160"/>
                  </a:cubicBezTo>
                  <a:cubicBezTo>
                    <a:pt x="8563610" y="624840"/>
                    <a:pt x="8602980" y="609600"/>
                    <a:pt x="8639810" y="601980"/>
                  </a:cubicBezTo>
                  <a:cubicBezTo>
                    <a:pt x="8674100" y="593090"/>
                    <a:pt x="8708390" y="589280"/>
                    <a:pt x="8747760" y="595630"/>
                  </a:cubicBezTo>
                  <a:cubicBezTo>
                    <a:pt x="8799830" y="603250"/>
                    <a:pt x="8877300" y="621030"/>
                    <a:pt x="8923020" y="657860"/>
                  </a:cubicBezTo>
                  <a:cubicBezTo>
                    <a:pt x="8967470" y="692150"/>
                    <a:pt x="8986520" y="765810"/>
                    <a:pt x="9019540" y="803910"/>
                  </a:cubicBezTo>
                  <a:cubicBezTo>
                    <a:pt x="9046210" y="835660"/>
                    <a:pt x="9076690" y="850900"/>
                    <a:pt x="9099550" y="877570"/>
                  </a:cubicBezTo>
                  <a:cubicBezTo>
                    <a:pt x="9122410" y="904240"/>
                    <a:pt x="9141460" y="934720"/>
                    <a:pt x="9156700" y="966470"/>
                  </a:cubicBezTo>
                  <a:cubicBezTo>
                    <a:pt x="9171940" y="998220"/>
                    <a:pt x="9174480" y="1036320"/>
                    <a:pt x="9190990" y="1068070"/>
                  </a:cubicBezTo>
                  <a:cubicBezTo>
                    <a:pt x="9206230" y="1101090"/>
                    <a:pt x="9236710" y="1123950"/>
                    <a:pt x="9250680" y="1160780"/>
                  </a:cubicBezTo>
                  <a:cubicBezTo>
                    <a:pt x="9268460" y="1207770"/>
                    <a:pt x="9259570" y="1259840"/>
                    <a:pt x="9276080" y="1328420"/>
                  </a:cubicBezTo>
                  <a:cubicBezTo>
                    <a:pt x="9302750" y="1438910"/>
                    <a:pt x="9371330" y="1581150"/>
                    <a:pt x="9420860" y="1758950"/>
                  </a:cubicBezTo>
                  <a:cubicBezTo>
                    <a:pt x="9498330" y="2034540"/>
                    <a:pt x="9607550" y="2538730"/>
                    <a:pt x="9664700" y="2828290"/>
                  </a:cubicBezTo>
                  <a:cubicBezTo>
                    <a:pt x="9704070" y="3023870"/>
                    <a:pt x="9726930" y="3103880"/>
                    <a:pt x="9747250" y="3323590"/>
                  </a:cubicBezTo>
                  <a:cubicBezTo>
                    <a:pt x="9786620" y="3756660"/>
                    <a:pt x="9765030" y="4874260"/>
                    <a:pt x="9782810" y="5261610"/>
                  </a:cubicBezTo>
                  <a:cubicBezTo>
                    <a:pt x="9789160" y="5427980"/>
                    <a:pt x="9796780" y="5518150"/>
                    <a:pt x="9808210" y="5617210"/>
                  </a:cubicBezTo>
                  <a:cubicBezTo>
                    <a:pt x="9815830" y="5689600"/>
                    <a:pt x="9820910" y="5741670"/>
                    <a:pt x="9836150" y="5801360"/>
                  </a:cubicBezTo>
                  <a:cubicBezTo>
                    <a:pt x="9852660" y="5862320"/>
                    <a:pt x="9881870" y="5918200"/>
                    <a:pt x="9899650" y="5979160"/>
                  </a:cubicBezTo>
                  <a:cubicBezTo>
                    <a:pt x="9918700" y="6041390"/>
                    <a:pt x="9922510" y="6098540"/>
                    <a:pt x="9947910" y="6170930"/>
                  </a:cubicBezTo>
                  <a:cubicBezTo>
                    <a:pt x="9983470" y="6275070"/>
                    <a:pt x="10041890" y="6421120"/>
                    <a:pt x="10113010" y="6535420"/>
                  </a:cubicBezTo>
                  <a:cubicBezTo>
                    <a:pt x="10187940" y="6656070"/>
                    <a:pt x="10318750" y="6762750"/>
                    <a:pt x="10392410" y="6873240"/>
                  </a:cubicBezTo>
                  <a:cubicBezTo>
                    <a:pt x="10454640" y="6965950"/>
                    <a:pt x="10481310" y="7099300"/>
                    <a:pt x="10535920" y="7147560"/>
                  </a:cubicBezTo>
                  <a:cubicBezTo>
                    <a:pt x="10568940" y="7175500"/>
                    <a:pt x="10589260" y="7176770"/>
                    <a:pt x="10641330" y="7185660"/>
                  </a:cubicBezTo>
                  <a:cubicBezTo>
                    <a:pt x="10767060" y="7208520"/>
                    <a:pt x="11136630" y="7176770"/>
                    <a:pt x="11310620" y="7185660"/>
                  </a:cubicBezTo>
                  <a:cubicBezTo>
                    <a:pt x="11423650" y="7192010"/>
                    <a:pt x="11494770" y="7202170"/>
                    <a:pt x="11590020" y="7216140"/>
                  </a:cubicBezTo>
                  <a:cubicBezTo>
                    <a:pt x="11690350" y="7231380"/>
                    <a:pt x="11799570" y="7245350"/>
                    <a:pt x="11901170" y="7274560"/>
                  </a:cubicBezTo>
                  <a:cubicBezTo>
                    <a:pt x="12000230" y="7302500"/>
                    <a:pt x="12067540" y="7353300"/>
                    <a:pt x="12188190" y="7386320"/>
                  </a:cubicBezTo>
                  <a:cubicBezTo>
                    <a:pt x="12382500" y="7439660"/>
                    <a:pt x="12772390" y="7458710"/>
                    <a:pt x="12965430" y="7517130"/>
                  </a:cubicBezTo>
                  <a:cubicBezTo>
                    <a:pt x="13087349" y="7553960"/>
                    <a:pt x="13178790" y="7604760"/>
                    <a:pt x="13252449" y="7646670"/>
                  </a:cubicBezTo>
                  <a:cubicBezTo>
                    <a:pt x="13303249" y="7674610"/>
                    <a:pt x="13340080" y="7697470"/>
                    <a:pt x="13373099" y="7729220"/>
                  </a:cubicBezTo>
                  <a:cubicBezTo>
                    <a:pt x="13403580" y="7757160"/>
                    <a:pt x="13426440" y="7778750"/>
                    <a:pt x="13448030" y="7823200"/>
                  </a:cubicBezTo>
                  <a:cubicBezTo>
                    <a:pt x="13483590" y="7898130"/>
                    <a:pt x="13511530" y="8025130"/>
                    <a:pt x="13526771" y="8155940"/>
                  </a:cubicBezTo>
                  <a:cubicBezTo>
                    <a:pt x="13549630" y="8338820"/>
                    <a:pt x="13552171" y="8629650"/>
                    <a:pt x="13533121" y="8818880"/>
                  </a:cubicBezTo>
                  <a:cubicBezTo>
                    <a:pt x="13517880" y="8962390"/>
                    <a:pt x="13465810" y="9077960"/>
                    <a:pt x="13450571" y="9194800"/>
                  </a:cubicBezTo>
                  <a:cubicBezTo>
                    <a:pt x="13436599" y="9293860"/>
                    <a:pt x="13399771" y="9415780"/>
                    <a:pt x="13435330" y="9474200"/>
                  </a:cubicBezTo>
                  <a:cubicBezTo>
                    <a:pt x="13463271" y="9519920"/>
                    <a:pt x="13544549" y="9518650"/>
                    <a:pt x="13592810" y="9546590"/>
                  </a:cubicBezTo>
                  <a:cubicBezTo>
                    <a:pt x="13637260" y="9570720"/>
                    <a:pt x="13686790" y="9601200"/>
                    <a:pt x="13717271" y="9629140"/>
                  </a:cubicBezTo>
                  <a:cubicBezTo>
                    <a:pt x="13740130" y="9652000"/>
                    <a:pt x="13741399" y="9671050"/>
                    <a:pt x="13766799" y="9697720"/>
                  </a:cubicBezTo>
                  <a:cubicBezTo>
                    <a:pt x="13816330" y="9747250"/>
                    <a:pt x="13914121" y="9832340"/>
                    <a:pt x="14013180" y="9883140"/>
                  </a:cubicBezTo>
                  <a:cubicBezTo>
                    <a:pt x="14136371" y="9945370"/>
                    <a:pt x="14340840" y="9969500"/>
                    <a:pt x="14462760" y="10019030"/>
                  </a:cubicBezTo>
                  <a:cubicBezTo>
                    <a:pt x="14554199" y="10055860"/>
                    <a:pt x="14640560" y="10092690"/>
                    <a:pt x="14690090" y="10134600"/>
                  </a:cubicBezTo>
                  <a:cubicBezTo>
                    <a:pt x="14721840" y="10162540"/>
                    <a:pt x="14728190" y="10194290"/>
                    <a:pt x="14752321" y="10219690"/>
                  </a:cubicBezTo>
                  <a:cubicBezTo>
                    <a:pt x="14778990" y="10245090"/>
                    <a:pt x="14818360" y="10261600"/>
                    <a:pt x="14843760" y="10287000"/>
                  </a:cubicBezTo>
                  <a:cubicBezTo>
                    <a:pt x="14866621" y="10309860"/>
                    <a:pt x="14880590" y="10336530"/>
                    <a:pt x="14897099" y="10365740"/>
                  </a:cubicBezTo>
                  <a:cubicBezTo>
                    <a:pt x="14917421" y="10398760"/>
                    <a:pt x="14944090" y="10441940"/>
                    <a:pt x="14954249" y="10477500"/>
                  </a:cubicBezTo>
                  <a:cubicBezTo>
                    <a:pt x="14963140" y="10507980"/>
                    <a:pt x="14961871" y="10524490"/>
                    <a:pt x="14964410" y="10565130"/>
                  </a:cubicBezTo>
                  <a:cubicBezTo>
                    <a:pt x="14970760" y="10654030"/>
                    <a:pt x="14969490" y="10892790"/>
                    <a:pt x="14966949" y="10991850"/>
                  </a:cubicBezTo>
                  <a:cubicBezTo>
                    <a:pt x="14965680" y="11043920"/>
                    <a:pt x="14969490" y="11071860"/>
                    <a:pt x="14960599" y="11111230"/>
                  </a:cubicBezTo>
                  <a:cubicBezTo>
                    <a:pt x="14951710" y="11151870"/>
                    <a:pt x="14930121" y="11200130"/>
                    <a:pt x="14909799" y="11234420"/>
                  </a:cubicBezTo>
                  <a:cubicBezTo>
                    <a:pt x="14894560" y="11262360"/>
                    <a:pt x="14867890" y="11278870"/>
                    <a:pt x="14857730" y="11305540"/>
                  </a:cubicBezTo>
                  <a:cubicBezTo>
                    <a:pt x="14847571" y="11330940"/>
                    <a:pt x="14848840" y="11356340"/>
                    <a:pt x="14846299" y="11391900"/>
                  </a:cubicBezTo>
                  <a:cubicBezTo>
                    <a:pt x="14842490" y="11442700"/>
                    <a:pt x="14832330" y="11534140"/>
                    <a:pt x="14842490" y="11582400"/>
                  </a:cubicBezTo>
                  <a:cubicBezTo>
                    <a:pt x="14850110" y="11615420"/>
                    <a:pt x="14860271" y="11637010"/>
                    <a:pt x="14879321" y="11658600"/>
                  </a:cubicBezTo>
                  <a:cubicBezTo>
                    <a:pt x="14900910" y="11685270"/>
                    <a:pt x="14926310" y="11711940"/>
                    <a:pt x="14970760" y="11725910"/>
                  </a:cubicBezTo>
                  <a:cubicBezTo>
                    <a:pt x="15052040" y="11753850"/>
                    <a:pt x="15237460" y="11750040"/>
                    <a:pt x="15356840" y="11733530"/>
                  </a:cubicBezTo>
                  <a:cubicBezTo>
                    <a:pt x="15464790" y="11717020"/>
                    <a:pt x="15599410" y="11639550"/>
                    <a:pt x="15657830" y="11638280"/>
                  </a:cubicBezTo>
                  <a:cubicBezTo>
                    <a:pt x="15680690" y="11637010"/>
                    <a:pt x="15694660" y="11642090"/>
                    <a:pt x="15707360" y="11650980"/>
                  </a:cubicBezTo>
                  <a:cubicBezTo>
                    <a:pt x="15721330" y="11659870"/>
                    <a:pt x="15735299" y="11673840"/>
                    <a:pt x="15740380" y="11690350"/>
                  </a:cubicBezTo>
                  <a:cubicBezTo>
                    <a:pt x="15745460" y="11710670"/>
                    <a:pt x="15741649" y="11747500"/>
                    <a:pt x="15730221" y="11766550"/>
                  </a:cubicBezTo>
                  <a:cubicBezTo>
                    <a:pt x="15721330" y="11780520"/>
                    <a:pt x="15703549" y="11791950"/>
                    <a:pt x="15688310" y="11797030"/>
                  </a:cubicBezTo>
                  <a:cubicBezTo>
                    <a:pt x="15673071" y="11800840"/>
                    <a:pt x="15652749" y="11802110"/>
                    <a:pt x="15636240" y="11794490"/>
                  </a:cubicBezTo>
                  <a:cubicBezTo>
                    <a:pt x="15617190" y="11786870"/>
                    <a:pt x="15591790" y="11758930"/>
                    <a:pt x="15585440" y="11738610"/>
                  </a:cubicBezTo>
                  <a:cubicBezTo>
                    <a:pt x="15580360" y="11722100"/>
                    <a:pt x="15582899" y="11701780"/>
                    <a:pt x="15589249" y="11686540"/>
                  </a:cubicBezTo>
                  <a:cubicBezTo>
                    <a:pt x="15596871" y="11671300"/>
                    <a:pt x="15609571" y="11656060"/>
                    <a:pt x="15624810" y="11648440"/>
                  </a:cubicBezTo>
                  <a:cubicBezTo>
                    <a:pt x="15638780" y="11640820"/>
                    <a:pt x="15659099" y="11635740"/>
                    <a:pt x="15675610" y="11638280"/>
                  </a:cubicBezTo>
                  <a:cubicBezTo>
                    <a:pt x="15690849" y="11640820"/>
                    <a:pt x="15709899" y="11649710"/>
                    <a:pt x="15721330" y="11661140"/>
                  </a:cubicBezTo>
                  <a:cubicBezTo>
                    <a:pt x="15732760" y="11672570"/>
                    <a:pt x="15742921" y="11691620"/>
                    <a:pt x="15744190" y="11708130"/>
                  </a:cubicBezTo>
                  <a:cubicBezTo>
                    <a:pt x="15746730" y="11724640"/>
                    <a:pt x="15745460" y="11743690"/>
                    <a:pt x="15735299" y="11758930"/>
                  </a:cubicBezTo>
                  <a:cubicBezTo>
                    <a:pt x="15721330" y="11779250"/>
                    <a:pt x="15692121" y="11793220"/>
                    <a:pt x="15659099" y="11808460"/>
                  </a:cubicBezTo>
                  <a:cubicBezTo>
                    <a:pt x="15608299" y="11832590"/>
                    <a:pt x="15501621" y="11856720"/>
                    <a:pt x="15445740" y="11870690"/>
                  </a:cubicBezTo>
                  <a:cubicBezTo>
                    <a:pt x="15410180" y="11880850"/>
                    <a:pt x="15398749" y="11887200"/>
                    <a:pt x="15358110" y="11891010"/>
                  </a:cubicBezTo>
                  <a:cubicBezTo>
                    <a:pt x="15273021" y="11901170"/>
                    <a:pt x="15044421" y="11903710"/>
                    <a:pt x="14955521" y="11885930"/>
                  </a:cubicBezTo>
                  <a:cubicBezTo>
                    <a:pt x="14909799" y="11877040"/>
                    <a:pt x="14888210" y="11863070"/>
                    <a:pt x="14856460" y="11845290"/>
                  </a:cubicBezTo>
                  <a:cubicBezTo>
                    <a:pt x="14823440" y="11827510"/>
                    <a:pt x="14791690" y="11804650"/>
                    <a:pt x="14763749" y="11777980"/>
                  </a:cubicBezTo>
                  <a:cubicBezTo>
                    <a:pt x="14734540" y="11751310"/>
                    <a:pt x="14702790" y="11727180"/>
                    <a:pt x="14686280" y="11682730"/>
                  </a:cubicBezTo>
                  <a:cubicBezTo>
                    <a:pt x="14660880" y="11611610"/>
                    <a:pt x="14673580" y="11445240"/>
                    <a:pt x="14681199" y="11369040"/>
                  </a:cubicBezTo>
                  <a:cubicBezTo>
                    <a:pt x="14685010" y="11324590"/>
                    <a:pt x="14690090" y="11304270"/>
                    <a:pt x="14704060" y="11266170"/>
                  </a:cubicBezTo>
                  <a:cubicBezTo>
                    <a:pt x="14725649" y="11211560"/>
                    <a:pt x="14787880" y="11162030"/>
                    <a:pt x="14808199" y="11078210"/>
                  </a:cubicBezTo>
                  <a:cubicBezTo>
                    <a:pt x="14843760" y="10941050"/>
                    <a:pt x="14853921" y="10633710"/>
                    <a:pt x="14800580" y="10497820"/>
                  </a:cubicBezTo>
                  <a:cubicBezTo>
                    <a:pt x="14763749" y="10405110"/>
                    <a:pt x="14659610" y="10351770"/>
                    <a:pt x="14620240" y="10299700"/>
                  </a:cubicBezTo>
                  <a:cubicBezTo>
                    <a:pt x="14597380" y="10270490"/>
                    <a:pt x="14596110" y="10246360"/>
                    <a:pt x="14571980" y="10226040"/>
                  </a:cubicBezTo>
                  <a:cubicBezTo>
                    <a:pt x="14541499" y="10200640"/>
                    <a:pt x="14484349" y="10182860"/>
                    <a:pt x="14446249" y="10172700"/>
                  </a:cubicBezTo>
                  <a:cubicBezTo>
                    <a:pt x="14417040" y="10165080"/>
                    <a:pt x="14391640" y="10172700"/>
                    <a:pt x="14366240" y="10163810"/>
                  </a:cubicBezTo>
                  <a:cubicBezTo>
                    <a:pt x="14338299" y="10152380"/>
                    <a:pt x="14323060" y="10123170"/>
                    <a:pt x="14286230" y="10105390"/>
                  </a:cubicBezTo>
                  <a:cubicBezTo>
                    <a:pt x="14225271" y="10077450"/>
                    <a:pt x="14083030" y="10063480"/>
                    <a:pt x="14020799" y="10040620"/>
                  </a:cubicBezTo>
                  <a:cubicBezTo>
                    <a:pt x="13983971" y="10027920"/>
                    <a:pt x="13969999" y="10017760"/>
                    <a:pt x="13939521" y="9999980"/>
                  </a:cubicBezTo>
                  <a:cubicBezTo>
                    <a:pt x="13897610" y="9978390"/>
                    <a:pt x="13846810" y="9951720"/>
                    <a:pt x="13797280" y="9916160"/>
                  </a:cubicBezTo>
                  <a:cubicBezTo>
                    <a:pt x="13737590" y="9871710"/>
                    <a:pt x="13680440" y="9801860"/>
                    <a:pt x="13608049" y="9751060"/>
                  </a:cubicBezTo>
                  <a:cubicBezTo>
                    <a:pt x="13526771" y="9691370"/>
                    <a:pt x="13378180" y="9645650"/>
                    <a:pt x="13326110" y="9587230"/>
                  </a:cubicBezTo>
                  <a:cubicBezTo>
                    <a:pt x="13294360" y="9550400"/>
                    <a:pt x="13285471" y="9511030"/>
                    <a:pt x="13277849" y="9472930"/>
                  </a:cubicBezTo>
                  <a:cubicBezTo>
                    <a:pt x="13271499" y="9438640"/>
                    <a:pt x="13279121" y="9404350"/>
                    <a:pt x="13280390" y="9371330"/>
                  </a:cubicBezTo>
                  <a:cubicBezTo>
                    <a:pt x="13280390" y="9339580"/>
                    <a:pt x="13279121" y="9319260"/>
                    <a:pt x="13284199" y="9276080"/>
                  </a:cubicBezTo>
                  <a:cubicBezTo>
                    <a:pt x="13295630" y="9179560"/>
                    <a:pt x="13352780" y="8982710"/>
                    <a:pt x="13368021" y="8818880"/>
                  </a:cubicBezTo>
                  <a:cubicBezTo>
                    <a:pt x="13384530" y="8629650"/>
                    <a:pt x="13374371" y="8323580"/>
                    <a:pt x="13368021" y="8205470"/>
                  </a:cubicBezTo>
                  <a:cubicBezTo>
                    <a:pt x="13364210" y="8157210"/>
                    <a:pt x="13362940" y="8139430"/>
                    <a:pt x="13355321" y="8103870"/>
                  </a:cubicBezTo>
                  <a:cubicBezTo>
                    <a:pt x="13345160" y="8059420"/>
                    <a:pt x="13313410" y="7999730"/>
                    <a:pt x="13305790" y="7957820"/>
                  </a:cubicBezTo>
                  <a:cubicBezTo>
                    <a:pt x="13300710" y="7928610"/>
                    <a:pt x="13313410" y="7905750"/>
                    <a:pt x="13303249" y="7881620"/>
                  </a:cubicBezTo>
                  <a:cubicBezTo>
                    <a:pt x="13290549" y="7852410"/>
                    <a:pt x="13256260" y="7819390"/>
                    <a:pt x="13225780" y="7801610"/>
                  </a:cubicBezTo>
                  <a:cubicBezTo>
                    <a:pt x="13199110" y="7785100"/>
                    <a:pt x="13169899" y="7788910"/>
                    <a:pt x="13131799" y="7774940"/>
                  </a:cubicBezTo>
                  <a:cubicBezTo>
                    <a:pt x="13068299" y="7748270"/>
                    <a:pt x="12962890" y="7668260"/>
                    <a:pt x="12881610" y="7645400"/>
                  </a:cubicBezTo>
                  <a:cubicBezTo>
                    <a:pt x="12813030" y="7625080"/>
                    <a:pt x="12762230" y="7639050"/>
                    <a:pt x="12679680" y="7626350"/>
                  </a:cubicBezTo>
                  <a:cubicBezTo>
                    <a:pt x="12542520" y="7607300"/>
                    <a:pt x="12287250" y="7564120"/>
                    <a:pt x="12141200" y="7519670"/>
                  </a:cubicBezTo>
                  <a:cubicBezTo>
                    <a:pt x="12037060" y="7489190"/>
                    <a:pt x="11971020" y="7440930"/>
                    <a:pt x="11880850" y="7414260"/>
                  </a:cubicBezTo>
                  <a:cubicBezTo>
                    <a:pt x="11786870" y="7387590"/>
                    <a:pt x="11681460" y="7373620"/>
                    <a:pt x="11584940" y="7360920"/>
                  </a:cubicBezTo>
                  <a:cubicBezTo>
                    <a:pt x="11492230" y="7346950"/>
                    <a:pt x="11421110" y="7339330"/>
                    <a:pt x="11310620" y="7332980"/>
                  </a:cubicBezTo>
                  <a:cubicBezTo>
                    <a:pt x="11141710" y="7324090"/>
                    <a:pt x="10796270" y="7336790"/>
                    <a:pt x="10668000" y="7325360"/>
                  </a:cubicBezTo>
                  <a:cubicBezTo>
                    <a:pt x="10612120" y="7320280"/>
                    <a:pt x="10584180" y="7316470"/>
                    <a:pt x="10548620" y="7305040"/>
                  </a:cubicBezTo>
                  <a:cubicBezTo>
                    <a:pt x="10520680" y="7296150"/>
                    <a:pt x="10495280" y="7283450"/>
                    <a:pt x="10473690" y="7265670"/>
                  </a:cubicBezTo>
                  <a:cubicBezTo>
                    <a:pt x="10453370" y="7249160"/>
                    <a:pt x="10441940" y="7230110"/>
                    <a:pt x="10422890" y="7200900"/>
                  </a:cubicBezTo>
                  <a:cubicBezTo>
                    <a:pt x="10387330" y="7145020"/>
                    <a:pt x="10345420" y="7031990"/>
                    <a:pt x="10292080" y="6950710"/>
                  </a:cubicBezTo>
                  <a:cubicBezTo>
                    <a:pt x="10232390" y="6861810"/>
                    <a:pt x="10126980" y="6760210"/>
                    <a:pt x="10077450" y="6692900"/>
                  </a:cubicBezTo>
                  <a:cubicBezTo>
                    <a:pt x="10045700" y="6652260"/>
                    <a:pt x="10034270" y="6637020"/>
                    <a:pt x="10007600" y="6590030"/>
                  </a:cubicBezTo>
                  <a:cubicBezTo>
                    <a:pt x="9960610" y="6502400"/>
                    <a:pt x="9884410" y="6329680"/>
                    <a:pt x="9836150" y="6198870"/>
                  </a:cubicBezTo>
                  <a:cubicBezTo>
                    <a:pt x="9790430" y="6073140"/>
                    <a:pt x="9747250" y="5925820"/>
                    <a:pt x="9723120" y="5819140"/>
                  </a:cubicBezTo>
                  <a:cubicBezTo>
                    <a:pt x="9706610" y="5745480"/>
                    <a:pt x="9701530" y="5701030"/>
                    <a:pt x="9693910" y="5626100"/>
                  </a:cubicBezTo>
                  <a:cubicBezTo>
                    <a:pt x="9681210" y="5524500"/>
                    <a:pt x="9674860" y="5433060"/>
                    <a:pt x="9667240" y="5264150"/>
                  </a:cubicBezTo>
                  <a:cubicBezTo>
                    <a:pt x="9649460" y="4876800"/>
                    <a:pt x="9659620" y="3703320"/>
                    <a:pt x="9631680" y="3341370"/>
                  </a:cubicBezTo>
                  <a:cubicBezTo>
                    <a:pt x="9620250" y="3199130"/>
                    <a:pt x="9610090" y="3161030"/>
                    <a:pt x="9589770" y="3044190"/>
                  </a:cubicBezTo>
                  <a:cubicBezTo>
                    <a:pt x="9559290" y="2876550"/>
                    <a:pt x="9502140" y="2621280"/>
                    <a:pt x="9456420" y="2430780"/>
                  </a:cubicBezTo>
                  <a:cubicBezTo>
                    <a:pt x="9415780" y="2261870"/>
                    <a:pt x="9363710" y="2067560"/>
                    <a:pt x="9331960" y="1954530"/>
                  </a:cubicBezTo>
                  <a:cubicBezTo>
                    <a:pt x="9314180" y="1892300"/>
                    <a:pt x="9310370" y="1869440"/>
                    <a:pt x="9288780" y="1808480"/>
                  </a:cubicBezTo>
                  <a:cubicBezTo>
                    <a:pt x="9250680" y="1701800"/>
                    <a:pt x="9163050" y="1520190"/>
                    <a:pt x="9114790" y="1381760"/>
                  </a:cubicBezTo>
                  <a:cubicBezTo>
                    <a:pt x="9070340" y="1253490"/>
                    <a:pt x="9057640" y="1092200"/>
                    <a:pt x="9006840" y="1005840"/>
                  </a:cubicBezTo>
                  <a:cubicBezTo>
                    <a:pt x="8973820" y="949960"/>
                    <a:pt x="8921750" y="925830"/>
                    <a:pt x="8890000" y="887730"/>
                  </a:cubicBezTo>
                  <a:cubicBezTo>
                    <a:pt x="8863330" y="855980"/>
                    <a:pt x="8850630" y="815340"/>
                    <a:pt x="8825230" y="795020"/>
                  </a:cubicBezTo>
                  <a:cubicBezTo>
                    <a:pt x="8803640" y="777240"/>
                    <a:pt x="8778240" y="769620"/>
                    <a:pt x="8750300" y="764540"/>
                  </a:cubicBezTo>
                  <a:cubicBezTo>
                    <a:pt x="8719820" y="758190"/>
                    <a:pt x="8677910" y="751840"/>
                    <a:pt x="8648700" y="764540"/>
                  </a:cubicBezTo>
                  <a:cubicBezTo>
                    <a:pt x="8622030" y="775970"/>
                    <a:pt x="8609330" y="821690"/>
                    <a:pt x="8581390" y="834390"/>
                  </a:cubicBezTo>
                  <a:cubicBezTo>
                    <a:pt x="8554720" y="848360"/>
                    <a:pt x="8487410" y="843280"/>
                    <a:pt x="8487410" y="844550"/>
                  </a:cubicBezTo>
                  <a:cubicBezTo>
                    <a:pt x="8487410" y="845820"/>
                    <a:pt x="8558530" y="845820"/>
                    <a:pt x="8592820" y="839470"/>
                  </a:cubicBezTo>
                  <a:cubicBezTo>
                    <a:pt x="8625840" y="833120"/>
                    <a:pt x="8669020" y="834390"/>
                    <a:pt x="8689340" y="806450"/>
                  </a:cubicBezTo>
                  <a:cubicBezTo>
                    <a:pt x="8721090" y="760730"/>
                    <a:pt x="8694420" y="612140"/>
                    <a:pt x="8685530" y="528320"/>
                  </a:cubicBezTo>
                  <a:cubicBezTo>
                    <a:pt x="8677910" y="458470"/>
                    <a:pt x="8666480" y="384810"/>
                    <a:pt x="8647430" y="335280"/>
                  </a:cubicBezTo>
                  <a:cubicBezTo>
                    <a:pt x="8634730" y="302260"/>
                    <a:pt x="8620760" y="279400"/>
                    <a:pt x="8599170" y="256540"/>
                  </a:cubicBezTo>
                  <a:cubicBezTo>
                    <a:pt x="8576310" y="232410"/>
                    <a:pt x="8543290" y="212090"/>
                    <a:pt x="8512810" y="196850"/>
                  </a:cubicBezTo>
                  <a:cubicBezTo>
                    <a:pt x="8484870" y="181610"/>
                    <a:pt x="8468360" y="172720"/>
                    <a:pt x="8423910" y="163830"/>
                  </a:cubicBezTo>
                  <a:cubicBezTo>
                    <a:pt x="8307070" y="142240"/>
                    <a:pt x="7973060" y="144780"/>
                    <a:pt x="7767320" y="156210"/>
                  </a:cubicBezTo>
                  <a:cubicBezTo>
                    <a:pt x="7584440" y="166370"/>
                    <a:pt x="7391400" y="205740"/>
                    <a:pt x="7249160" y="219710"/>
                  </a:cubicBezTo>
                  <a:cubicBezTo>
                    <a:pt x="7148830" y="228600"/>
                    <a:pt x="7076440" y="222250"/>
                    <a:pt x="6993890" y="236220"/>
                  </a:cubicBezTo>
                  <a:cubicBezTo>
                    <a:pt x="6912610" y="250190"/>
                    <a:pt x="6850380" y="270510"/>
                    <a:pt x="6755130" y="300990"/>
                  </a:cubicBezTo>
                  <a:cubicBezTo>
                    <a:pt x="6607810" y="347980"/>
                    <a:pt x="6369050" y="436880"/>
                    <a:pt x="6196330" y="505460"/>
                  </a:cubicBezTo>
                  <a:cubicBezTo>
                    <a:pt x="6043930" y="566420"/>
                    <a:pt x="5906770" y="622300"/>
                    <a:pt x="5769610" y="687070"/>
                  </a:cubicBezTo>
                  <a:cubicBezTo>
                    <a:pt x="5637530" y="750570"/>
                    <a:pt x="5476240" y="830580"/>
                    <a:pt x="5386070" y="889000"/>
                  </a:cubicBezTo>
                  <a:cubicBezTo>
                    <a:pt x="5330190" y="924560"/>
                    <a:pt x="5304790" y="956310"/>
                    <a:pt x="5260340" y="986790"/>
                  </a:cubicBezTo>
                  <a:cubicBezTo>
                    <a:pt x="5215890" y="1017270"/>
                    <a:pt x="5171440" y="1032510"/>
                    <a:pt x="5116830" y="1073150"/>
                  </a:cubicBezTo>
                  <a:cubicBezTo>
                    <a:pt x="5030470" y="1135380"/>
                    <a:pt x="4895850" y="1249680"/>
                    <a:pt x="4809490" y="1341120"/>
                  </a:cubicBezTo>
                  <a:cubicBezTo>
                    <a:pt x="4732020" y="1422400"/>
                    <a:pt x="4665980" y="1504950"/>
                    <a:pt x="4612640" y="1590040"/>
                  </a:cubicBezTo>
                  <a:cubicBezTo>
                    <a:pt x="4564380" y="1667510"/>
                    <a:pt x="4540250" y="1723390"/>
                    <a:pt x="4499610" y="1830070"/>
                  </a:cubicBezTo>
                  <a:cubicBezTo>
                    <a:pt x="4424680" y="2024380"/>
                    <a:pt x="4307840" y="2503170"/>
                    <a:pt x="4243070" y="2684780"/>
                  </a:cubicBezTo>
                  <a:cubicBezTo>
                    <a:pt x="4211320" y="2772410"/>
                    <a:pt x="4188460" y="2801620"/>
                    <a:pt x="4161790" y="2875280"/>
                  </a:cubicBezTo>
                  <a:cubicBezTo>
                    <a:pt x="4127500" y="2971800"/>
                    <a:pt x="4099560" y="3106420"/>
                    <a:pt x="4062730" y="3219450"/>
                  </a:cubicBezTo>
                  <a:cubicBezTo>
                    <a:pt x="4024630" y="3332480"/>
                    <a:pt x="3975100" y="3426460"/>
                    <a:pt x="3939540" y="3554730"/>
                  </a:cubicBezTo>
                  <a:cubicBezTo>
                    <a:pt x="3895090" y="3716020"/>
                    <a:pt x="3868420" y="3940810"/>
                    <a:pt x="3830320" y="4114800"/>
                  </a:cubicBezTo>
                  <a:cubicBezTo>
                    <a:pt x="3797300" y="4267200"/>
                    <a:pt x="3757930" y="4385310"/>
                    <a:pt x="3728720" y="4542790"/>
                  </a:cubicBezTo>
                  <a:cubicBezTo>
                    <a:pt x="3691890" y="4734560"/>
                    <a:pt x="3663950" y="5064760"/>
                    <a:pt x="3636010" y="5181600"/>
                  </a:cubicBezTo>
                  <a:cubicBezTo>
                    <a:pt x="3624580" y="5227320"/>
                    <a:pt x="3611880" y="5232400"/>
                    <a:pt x="3604260" y="5274310"/>
                  </a:cubicBezTo>
                  <a:cubicBezTo>
                    <a:pt x="3590290" y="5358130"/>
                    <a:pt x="3610610" y="5527040"/>
                    <a:pt x="3595370" y="5654040"/>
                  </a:cubicBezTo>
                  <a:cubicBezTo>
                    <a:pt x="3580130" y="5784850"/>
                    <a:pt x="3528060" y="5886450"/>
                    <a:pt x="3510280" y="6049010"/>
                  </a:cubicBezTo>
                  <a:cubicBezTo>
                    <a:pt x="3483610" y="6301740"/>
                    <a:pt x="3502660" y="6865620"/>
                    <a:pt x="3510280" y="7033260"/>
                  </a:cubicBezTo>
                  <a:cubicBezTo>
                    <a:pt x="3512820" y="7091680"/>
                    <a:pt x="3512820" y="7096760"/>
                    <a:pt x="3521710" y="7150101"/>
                  </a:cubicBezTo>
                  <a:cubicBezTo>
                    <a:pt x="3544570" y="7275830"/>
                    <a:pt x="3639820" y="7579360"/>
                    <a:pt x="3679190" y="7771130"/>
                  </a:cubicBezTo>
                  <a:cubicBezTo>
                    <a:pt x="3713480" y="7932420"/>
                    <a:pt x="3724910" y="8078470"/>
                    <a:pt x="3755390" y="8220710"/>
                  </a:cubicBezTo>
                  <a:cubicBezTo>
                    <a:pt x="3782060" y="8354060"/>
                    <a:pt x="3830320" y="8449310"/>
                    <a:pt x="3848100" y="8601710"/>
                  </a:cubicBezTo>
                  <a:cubicBezTo>
                    <a:pt x="3872230" y="8822690"/>
                    <a:pt x="3843020" y="9260841"/>
                    <a:pt x="3830320" y="9423401"/>
                  </a:cubicBezTo>
                  <a:cubicBezTo>
                    <a:pt x="3825240" y="9493251"/>
                    <a:pt x="3823970" y="9516110"/>
                    <a:pt x="3811270" y="9570720"/>
                  </a:cubicBezTo>
                  <a:cubicBezTo>
                    <a:pt x="3794760" y="9644380"/>
                    <a:pt x="3746500" y="9747251"/>
                    <a:pt x="3727450" y="9824720"/>
                  </a:cubicBezTo>
                  <a:cubicBezTo>
                    <a:pt x="3712210" y="9886951"/>
                    <a:pt x="3713480" y="9936480"/>
                    <a:pt x="3699510" y="9998710"/>
                  </a:cubicBezTo>
                  <a:cubicBezTo>
                    <a:pt x="3683000" y="10071101"/>
                    <a:pt x="3670300" y="10135870"/>
                    <a:pt x="3632200" y="10231120"/>
                  </a:cubicBezTo>
                  <a:cubicBezTo>
                    <a:pt x="3567430" y="10394951"/>
                    <a:pt x="3383280" y="10748010"/>
                    <a:pt x="3303270" y="10880090"/>
                  </a:cubicBezTo>
                  <a:cubicBezTo>
                    <a:pt x="3263900" y="10943590"/>
                    <a:pt x="3252470" y="10965180"/>
                    <a:pt x="3206750" y="11013440"/>
                  </a:cubicBezTo>
                  <a:cubicBezTo>
                    <a:pt x="3134360" y="11090910"/>
                    <a:pt x="2957830" y="11230610"/>
                    <a:pt x="2885440" y="11276330"/>
                  </a:cubicBezTo>
                  <a:cubicBezTo>
                    <a:pt x="2853690" y="11296651"/>
                    <a:pt x="2846070" y="11297920"/>
                    <a:pt x="2811780" y="11313160"/>
                  </a:cubicBezTo>
                  <a:cubicBezTo>
                    <a:pt x="2733040" y="11347451"/>
                    <a:pt x="2538730" y="11430001"/>
                    <a:pt x="2425700" y="11470640"/>
                  </a:cubicBezTo>
                  <a:cubicBezTo>
                    <a:pt x="2340610" y="11501120"/>
                    <a:pt x="2261870" y="11515090"/>
                    <a:pt x="2195830" y="11540490"/>
                  </a:cubicBezTo>
                  <a:cubicBezTo>
                    <a:pt x="2142490" y="11562080"/>
                    <a:pt x="2123440" y="11586210"/>
                    <a:pt x="2058670" y="11609070"/>
                  </a:cubicBezTo>
                  <a:cubicBezTo>
                    <a:pt x="1922780" y="11657330"/>
                    <a:pt x="1584960" y="11743690"/>
                    <a:pt x="1400810" y="11758930"/>
                  </a:cubicBezTo>
                  <a:cubicBezTo>
                    <a:pt x="1270000" y="11770360"/>
                    <a:pt x="1186180" y="11769090"/>
                    <a:pt x="1060450" y="11741151"/>
                  </a:cubicBezTo>
                  <a:cubicBezTo>
                    <a:pt x="891540" y="11703051"/>
                    <a:pt x="604520" y="11569701"/>
                    <a:pt x="488950" y="11510010"/>
                  </a:cubicBezTo>
                  <a:cubicBezTo>
                    <a:pt x="434340" y="11482070"/>
                    <a:pt x="415290" y="11468101"/>
                    <a:pt x="373380" y="11436351"/>
                  </a:cubicBezTo>
                  <a:cubicBezTo>
                    <a:pt x="318770" y="11395710"/>
                    <a:pt x="245110" y="11334751"/>
                    <a:pt x="193040" y="11280140"/>
                  </a:cubicBezTo>
                  <a:cubicBezTo>
                    <a:pt x="143510" y="11230610"/>
                    <a:pt x="97790" y="11174730"/>
                    <a:pt x="64770" y="11127740"/>
                  </a:cubicBezTo>
                  <a:cubicBezTo>
                    <a:pt x="39370" y="11090910"/>
                    <a:pt x="11430" y="11051540"/>
                    <a:pt x="3810" y="11022330"/>
                  </a:cubicBezTo>
                  <a:cubicBezTo>
                    <a:pt x="0" y="11003280"/>
                    <a:pt x="0" y="10986770"/>
                    <a:pt x="7620" y="10972801"/>
                  </a:cubicBezTo>
                  <a:cubicBezTo>
                    <a:pt x="16510" y="10956290"/>
                    <a:pt x="43180" y="10937240"/>
                    <a:pt x="59690" y="10932160"/>
                  </a:cubicBezTo>
                  <a:cubicBezTo>
                    <a:pt x="71120" y="10928351"/>
                    <a:pt x="81280" y="10929620"/>
                    <a:pt x="92710" y="10934701"/>
                  </a:cubicBezTo>
                  <a:cubicBezTo>
                    <a:pt x="106680" y="10939780"/>
                    <a:pt x="132080" y="10965180"/>
                    <a:pt x="132080" y="109651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5" id="65"/>
          <p:cNvSpPr/>
          <p:nvPr/>
        </p:nvSpPr>
        <p:spPr>
          <a:xfrm flipH="false" flipV="false" rot="0">
            <a:off x="3497086" y="5370766"/>
            <a:ext cx="1428142" cy="1100968"/>
          </a:xfrm>
          <a:custGeom>
            <a:avLst/>
            <a:gdLst/>
            <a:ahLst/>
            <a:cxnLst/>
            <a:rect r="r" b="b" t="t" l="l"/>
            <a:pathLst>
              <a:path h="1100968" w="1428142">
                <a:moveTo>
                  <a:pt x="0" y="0"/>
                </a:moveTo>
                <a:lnTo>
                  <a:pt x="1428142" y="0"/>
                </a:lnTo>
                <a:lnTo>
                  <a:pt x="1428142" y="1100968"/>
                </a:lnTo>
                <a:lnTo>
                  <a:pt x="0" y="1100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9100669" y="-1684511"/>
            <a:ext cx="10312334" cy="16734011"/>
          </a:xfrm>
          <a:custGeom>
            <a:avLst/>
            <a:gdLst/>
            <a:ahLst/>
            <a:cxnLst/>
            <a:rect r="r" b="b" t="t" l="l"/>
            <a:pathLst>
              <a:path h="16734011" w="10312334">
                <a:moveTo>
                  <a:pt x="0" y="0"/>
                </a:moveTo>
                <a:lnTo>
                  <a:pt x="10312334" y="0"/>
                </a:lnTo>
                <a:lnTo>
                  <a:pt x="10312334" y="16734011"/>
                </a:lnTo>
                <a:lnTo>
                  <a:pt x="0" y="167340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-10800000">
            <a:off x="14311668" y="3604506"/>
            <a:ext cx="3548769" cy="3077988"/>
            <a:chOff x="0" y="0"/>
            <a:chExt cx="15040163" cy="1304492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-4262"/>
              <a:ext cx="15047908" cy="13051415"/>
            </a:xfrm>
            <a:custGeom>
              <a:avLst/>
              <a:gdLst/>
              <a:ahLst/>
              <a:cxnLst/>
              <a:rect r="r" b="b" t="t" l="l"/>
              <a:pathLst>
                <a:path h="13051415" w="15047908">
                  <a:moveTo>
                    <a:pt x="14109009" y="13040228"/>
                  </a:moveTo>
                  <a:cubicBezTo>
                    <a:pt x="14109009" y="13040228"/>
                    <a:pt x="13689256" y="13051414"/>
                    <a:pt x="13226672" y="13048794"/>
                  </a:cubicBezTo>
                  <a:cubicBezTo>
                    <a:pt x="4710409" y="13046630"/>
                    <a:pt x="1057073" y="13038806"/>
                    <a:pt x="1057073" y="13038806"/>
                  </a:cubicBezTo>
                  <a:cubicBezTo>
                    <a:pt x="812931" y="13029972"/>
                    <a:pt x="565145" y="13012990"/>
                    <a:pt x="398404" y="12954813"/>
                  </a:cubicBezTo>
                  <a:cubicBezTo>
                    <a:pt x="120505" y="12857852"/>
                    <a:pt x="0" y="12680323"/>
                    <a:pt x="0" y="3974872"/>
                  </a:cubicBez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10638327" y="7673"/>
                  </a:cubicBezTo>
                  <a:cubicBezTo>
                    <a:pt x="13470330" y="0"/>
                    <a:pt x="13934256" y="7673"/>
                    <a:pt x="13934256" y="7673"/>
                  </a:cubicBezTo>
                  <a:cubicBezTo>
                    <a:pt x="14302564" y="15152"/>
                    <a:pt x="14665877" y="84484"/>
                    <a:pt x="14863617" y="207066"/>
                  </a:cubicBezTo>
                  <a:cubicBezTo>
                    <a:pt x="15014634" y="300683"/>
                    <a:pt x="15047908" y="425358"/>
                    <a:pt x="15038769" y="3974872"/>
                  </a:cubicBezTo>
                  <a:cubicBezTo>
                    <a:pt x="15038769" y="12798289"/>
                    <a:pt x="14755772" y="13012387"/>
                    <a:pt x="14109009" y="130402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9" id="69"/>
          <p:cNvSpPr txBox="true"/>
          <p:nvPr/>
        </p:nvSpPr>
        <p:spPr>
          <a:xfrm rot="0">
            <a:off x="11191784" y="4616129"/>
            <a:ext cx="2386459" cy="117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2"/>
              </a:lnSpc>
              <a:spcBef>
                <a:spcPct val="0"/>
              </a:spcBef>
            </a:pPr>
            <a:r>
              <a:rPr lang="en-US" sz="7074" spc="-657">
                <a:solidFill>
                  <a:srgbClr val="04113E"/>
                </a:solidFill>
                <a:latin typeface="Gaegu Bold"/>
              </a:rPr>
              <a:t>students</a:t>
            </a:r>
          </a:p>
        </p:txBody>
      </p:sp>
      <p:grpSp>
        <p:nvGrpSpPr>
          <p:cNvPr name="Group 70" id="70"/>
          <p:cNvGrpSpPr/>
          <p:nvPr/>
        </p:nvGrpSpPr>
        <p:grpSpPr>
          <a:xfrm rot="-10800000">
            <a:off x="10179124" y="6800073"/>
            <a:ext cx="3396173" cy="3036527"/>
            <a:chOff x="0" y="0"/>
            <a:chExt cx="15040163" cy="13447448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-4262"/>
              <a:ext cx="15047908" cy="13453934"/>
            </a:xfrm>
            <a:custGeom>
              <a:avLst/>
              <a:gdLst/>
              <a:ahLst/>
              <a:cxnLst/>
              <a:rect r="r" b="b" t="t" l="l"/>
              <a:pathLst>
                <a:path h="13453934" w="15047908">
                  <a:moveTo>
                    <a:pt x="14109009" y="13442747"/>
                  </a:moveTo>
                  <a:cubicBezTo>
                    <a:pt x="14109009" y="13442747"/>
                    <a:pt x="13689256" y="13453934"/>
                    <a:pt x="13226672" y="13451313"/>
                  </a:cubicBezTo>
                  <a:cubicBezTo>
                    <a:pt x="4710409" y="13449150"/>
                    <a:pt x="1057073" y="13441326"/>
                    <a:pt x="1057073" y="13441326"/>
                  </a:cubicBezTo>
                  <a:cubicBezTo>
                    <a:pt x="812931" y="13432490"/>
                    <a:pt x="565145" y="13415510"/>
                    <a:pt x="398404" y="13357332"/>
                  </a:cubicBezTo>
                  <a:cubicBezTo>
                    <a:pt x="120505" y="13260371"/>
                    <a:pt x="0" y="13082842"/>
                    <a:pt x="0" y="4089734"/>
                  </a:cubicBez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10638327" y="7673"/>
                  </a:cubicBezTo>
                  <a:cubicBezTo>
                    <a:pt x="13470330" y="0"/>
                    <a:pt x="13934256" y="7673"/>
                    <a:pt x="13934256" y="7673"/>
                  </a:cubicBezTo>
                  <a:cubicBezTo>
                    <a:pt x="14302564" y="15152"/>
                    <a:pt x="14665877" y="84484"/>
                    <a:pt x="14863617" y="207066"/>
                  </a:cubicBezTo>
                  <a:cubicBezTo>
                    <a:pt x="15014634" y="300683"/>
                    <a:pt x="15047908" y="425358"/>
                    <a:pt x="15038769" y="4089734"/>
                  </a:cubicBezTo>
                  <a:cubicBezTo>
                    <a:pt x="15038769" y="13200808"/>
                    <a:pt x="14755772" y="13414905"/>
                    <a:pt x="14109009" y="13442747"/>
                  </a:cubicBezTo>
                  <a:close/>
                </a:path>
              </a:pathLst>
            </a:custGeom>
            <a:solidFill>
              <a:srgbClr val="FFF2E6"/>
            </a:solidFill>
          </p:spPr>
        </p:sp>
      </p:grpSp>
      <p:sp>
        <p:nvSpPr>
          <p:cNvPr name="Freeform 72" id="72"/>
          <p:cNvSpPr/>
          <p:nvPr/>
        </p:nvSpPr>
        <p:spPr>
          <a:xfrm flipH="false" flipV="false" rot="-2916104">
            <a:off x="-16510" y="3865243"/>
            <a:ext cx="2090420" cy="1546911"/>
          </a:xfrm>
          <a:custGeom>
            <a:avLst/>
            <a:gdLst/>
            <a:ahLst/>
            <a:cxnLst/>
            <a:rect r="r" b="b" t="t" l="l"/>
            <a:pathLst>
              <a:path h="1546911" w="2090420">
                <a:moveTo>
                  <a:pt x="0" y="0"/>
                </a:moveTo>
                <a:lnTo>
                  <a:pt x="2090420" y="0"/>
                </a:lnTo>
                <a:lnTo>
                  <a:pt x="2090420" y="1546910"/>
                </a:lnTo>
                <a:lnTo>
                  <a:pt x="0" y="15469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3" id="73"/>
          <p:cNvSpPr txBox="true"/>
          <p:nvPr/>
        </p:nvSpPr>
        <p:spPr>
          <a:xfrm rot="0">
            <a:off x="9100669" y="2099004"/>
            <a:ext cx="9244274" cy="110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6"/>
              </a:lnSpc>
            </a:pPr>
            <a:r>
              <a:rPr lang="en-US" sz="6404">
                <a:solidFill>
                  <a:srgbClr val="04113E"/>
                </a:solidFill>
                <a:latin typeface="Lazydog"/>
              </a:rPr>
              <a:t>of AI in Education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4978524" y="4378528"/>
            <a:ext cx="2280776" cy="152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79"/>
              </a:lnSpc>
              <a:spcBef>
                <a:spcPct val="0"/>
              </a:spcBef>
            </a:pPr>
            <a:r>
              <a:rPr lang="en-US" sz="10799" strike="noStrike" u="none">
                <a:solidFill>
                  <a:srgbClr val="000000"/>
                </a:solidFill>
                <a:latin typeface="Sniglet"/>
              </a:rPr>
              <a:t>67%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8848090" y="572098"/>
            <a:ext cx="9693482" cy="193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59"/>
              </a:lnSpc>
            </a:pPr>
            <a:r>
              <a:rPr lang="en-US" sz="11256">
                <a:solidFill>
                  <a:srgbClr val="04113E"/>
                </a:solidFill>
                <a:latin typeface="Lazydog"/>
              </a:rPr>
              <a:t>MISSuse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3693707" y="7779182"/>
            <a:ext cx="9525" cy="75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6"/>
              </a:lnSpc>
            </a:pPr>
          </a:p>
        </p:txBody>
      </p:sp>
      <p:sp>
        <p:nvSpPr>
          <p:cNvPr name="TextBox 77" id="77"/>
          <p:cNvSpPr txBox="true"/>
          <p:nvPr/>
        </p:nvSpPr>
        <p:spPr>
          <a:xfrm rot="0">
            <a:off x="14693539" y="112846"/>
            <a:ext cx="3594461" cy="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4650879" y="7556804"/>
            <a:ext cx="2439442" cy="117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2"/>
              </a:lnSpc>
              <a:spcBef>
                <a:spcPct val="0"/>
              </a:spcBef>
            </a:pPr>
            <a:r>
              <a:rPr lang="en-US" sz="7074" spc="-657">
                <a:solidFill>
                  <a:srgbClr val="04113E"/>
                </a:solidFill>
                <a:latin typeface="Gaegu Bold"/>
              </a:rPr>
              <a:t>teachers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0669619" y="7544539"/>
            <a:ext cx="2415184" cy="152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79"/>
              </a:lnSpc>
              <a:spcBef>
                <a:spcPct val="0"/>
              </a:spcBef>
            </a:pPr>
            <a:r>
              <a:rPr lang="en-US" sz="10799">
                <a:solidFill>
                  <a:srgbClr val="000000"/>
                </a:solidFill>
                <a:latin typeface="Sniglet"/>
              </a:rPr>
              <a:t>30K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4041" y="619908"/>
            <a:ext cx="14339918" cy="9047185"/>
          </a:xfrm>
          <a:custGeom>
            <a:avLst/>
            <a:gdLst/>
            <a:ahLst/>
            <a:cxnLst/>
            <a:rect r="r" b="b" t="t" l="l"/>
            <a:pathLst>
              <a:path h="9047185" w="14339918">
                <a:moveTo>
                  <a:pt x="0" y="0"/>
                </a:moveTo>
                <a:lnTo>
                  <a:pt x="14339918" y="0"/>
                </a:lnTo>
                <a:lnTo>
                  <a:pt x="14339918" y="9047184"/>
                </a:lnTo>
                <a:lnTo>
                  <a:pt x="0" y="904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48200" y="1197427"/>
            <a:ext cx="10791600" cy="183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6"/>
              </a:lnSpc>
              <a:spcBef>
                <a:spcPct val="0"/>
              </a:spcBef>
            </a:pPr>
            <a:r>
              <a:rPr lang="en-US" sz="10704">
                <a:solidFill>
                  <a:srgbClr val="04113E"/>
                </a:solidFill>
                <a:latin typeface="Lazydog"/>
              </a:rPr>
              <a:t>demo/MVP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454561" y="-411591"/>
            <a:ext cx="3428602" cy="3447406"/>
          </a:xfrm>
          <a:custGeom>
            <a:avLst/>
            <a:gdLst/>
            <a:ahLst/>
            <a:cxnLst/>
            <a:rect r="r" b="b" t="t" l="l"/>
            <a:pathLst>
              <a:path h="3447406" w="3428602">
                <a:moveTo>
                  <a:pt x="0" y="0"/>
                </a:moveTo>
                <a:lnTo>
                  <a:pt x="3428602" y="0"/>
                </a:lnTo>
                <a:lnTo>
                  <a:pt x="3428602" y="3447406"/>
                </a:lnTo>
                <a:lnTo>
                  <a:pt x="0" y="3447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998133" y="1118340"/>
            <a:ext cx="9825097" cy="776142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351379" y="5309038"/>
            <a:ext cx="3815841" cy="5313197"/>
          </a:xfrm>
          <a:custGeom>
            <a:avLst/>
            <a:gdLst/>
            <a:ahLst/>
            <a:cxnLst/>
            <a:rect r="r" b="b" t="t" l="l"/>
            <a:pathLst>
              <a:path h="5313197" w="3815841">
                <a:moveTo>
                  <a:pt x="0" y="0"/>
                </a:moveTo>
                <a:lnTo>
                  <a:pt x="3815842" y="0"/>
                </a:lnTo>
                <a:lnTo>
                  <a:pt x="3815842" y="5313196"/>
                </a:lnTo>
                <a:lnTo>
                  <a:pt x="0" y="53131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28799" y="7137293"/>
            <a:ext cx="4697838" cy="3484942"/>
          </a:xfrm>
          <a:custGeom>
            <a:avLst/>
            <a:gdLst/>
            <a:ahLst/>
            <a:cxnLst/>
            <a:rect r="r" b="b" t="t" l="l"/>
            <a:pathLst>
              <a:path h="3484942" w="4697838">
                <a:moveTo>
                  <a:pt x="0" y="0"/>
                </a:moveTo>
                <a:lnTo>
                  <a:pt x="4697838" y="0"/>
                </a:lnTo>
                <a:lnTo>
                  <a:pt x="4697838" y="3484941"/>
                </a:lnTo>
                <a:lnTo>
                  <a:pt x="0" y="3484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18312" y="7965636"/>
            <a:ext cx="4448607" cy="2321364"/>
          </a:xfrm>
          <a:custGeom>
            <a:avLst/>
            <a:gdLst/>
            <a:ahLst/>
            <a:cxnLst/>
            <a:rect r="r" b="b" t="t" l="l"/>
            <a:pathLst>
              <a:path h="2321364" w="4448607">
                <a:moveTo>
                  <a:pt x="0" y="0"/>
                </a:moveTo>
                <a:lnTo>
                  <a:pt x="4448607" y="0"/>
                </a:lnTo>
                <a:lnTo>
                  <a:pt x="4448607" y="2321364"/>
                </a:lnTo>
                <a:lnTo>
                  <a:pt x="0" y="23213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693539" y="112846"/>
            <a:ext cx="3594461" cy="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865" y="1875888"/>
            <a:ext cx="18385730" cy="18385730"/>
          </a:xfrm>
          <a:custGeom>
            <a:avLst/>
            <a:gdLst/>
            <a:ahLst/>
            <a:cxnLst/>
            <a:rect r="r" b="b" t="t" l="l"/>
            <a:pathLst>
              <a:path h="18385730" w="18385730">
                <a:moveTo>
                  <a:pt x="0" y="0"/>
                </a:moveTo>
                <a:lnTo>
                  <a:pt x="18385730" y="0"/>
                </a:lnTo>
                <a:lnTo>
                  <a:pt x="18385730" y="18385731"/>
                </a:lnTo>
                <a:lnTo>
                  <a:pt x="0" y="18385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0524" y="1621714"/>
            <a:ext cx="5138469" cy="3793124"/>
          </a:xfrm>
          <a:custGeom>
            <a:avLst/>
            <a:gdLst/>
            <a:ahLst/>
            <a:cxnLst/>
            <a:rect r="r" b="b" t="t" l="l"/>
            <a:pathLst>
              <a:path h="3793124" w="5138469">
                <a:moveTo>
                  <a:pt x="0" y="0"/>
                </a:moveTo>
                <a:lnTo>
                  <a:pt x="5138469" y="0"/>
                </a:lnTo>
                <a:lnTo>
                  <a:pt x="5138469" y="3793124"/>
                </a:lnTo>
                <a:lnTo>
                  <a:pt x="0" y="3793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0377" y="2794445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20" y="0"/>
                </a:lnTo>
                <a:lnTo>
                  <a:pt x="4443020" y="1582825"/>
                </a:lnTo>
                <a:lnTo>
                  <a:pt x="0" y="1582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10377" y="7479370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20" y="0"/>
                </a:lnTo>
                <a:lnTo>
                  <a:pt x="4443020" y="1582826"/>
                </a:lnTo>
                <a:lnTo>
                  <a:pt x="0" y="158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6633" y="2764513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19" y="0"/>
                </a:lnTo>
                <a:lnTo>
                  <a:pt x="4443019" y="1582825"/>
                </a:lnTo>
                <a:lnTo>
                  <a:pt x="0" y="1582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6633" y="5104613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19" y="0"/>
                </a:lnTo>
                <a:lnTo>
                  <a:pt x="4443019" y="1582825"/>
                </a:lnTo>
                <a:lnTo>
                  <a:pt x="0" y="1582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6633" y="7449438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19" y="0"/>
                </a:lnTo>
                <a:lnTo>
                  <a:pt x="4443019" y="1582826"/>
                </a:lnTo>
                <a:lnTo>
                  <a:pt x="0" y="158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10377" y="5173432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20" y="0"/>
                </a:lnTo>
                <a:lnTo>
                  <a:pt x="4443020" y="1582826"/>
                </a:lnTo>
                <a:lnTo>
                  <a:pt x="0" y="158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79865" y="2764513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19" y="0"/>
                </a:lnTo>
                <a:lnTo>
                  <a:pt x="4443019" y="1582825"/>
                </a:lnTo>
                <a:lnTo>
                  <a:pt x="0" y="1582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79865" y="7449438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19" y="0"/>
                </a:lnTo>
                <a:lnTo>
                  <a:pt x="4443019" y="1582826"/>
                </a:lnTo>
                <a:lnTo>
                  <a:pt x="0" y="158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79865" y="5143500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19" y="0"/>
                </a:lnTo>
                <a:lnTo>
                  <a:pt x="4443019" y="1582826"/>
                </a:lnTo>
                <a:lnTo>
                  <a:pt x="0" y="158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75979" y="3107298"/>
            <a:ext cx="342126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</a:rPr>
              <a:t>Input Layer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90596" y="4991188"/>
            <a:ext cx="3383858" cy="166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Processing </a:t>
            </a:r>
          </a:p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Module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5678948" y="6692753"/>
            <a:ext cx="2462860" cy="1123680"/>
          </a:xfrm>
          <a:custGeom>
            <a:avLst/>
            <a:gdLst/>
            <a:ahLst/>
            <a:cxnLst/>
            <a:rect r="r" b="b" t="t" l="l"/>
            <a:pathLst>
              <a:path h="1123680" w="2462860">
                <a:moveTo>
                  <a:pt x="0" y="0"/>
                </a:moveTo>
                <a:lnTo>
                  <a:pt x="2462859" y="0"/>
                </a:lnTo>
                <a:lnTo>
                  <a:pt x="2462859" y="1123680"/>
                </a:lnTo>
                <a:lnTo>
                  <a:pt x="0" y="1123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98249" y="7477090"/>
            <a:ext cx="4443020" cy="1582826"/>
          </a:xfrm>
          <a:custGeom>
            <a:avLst/>
            <a:gdLst/>
            <a:ahLst/>
            <a:cxnLst/>
            <a:rect r="r" b="b" t="t" l="l"/>
            <a:pathLst>
              <a:path h="1582826" w="4443020">
                <a:moveTo>
                  <a:pt x="0" y="0"/>
                </a:moveTo>
                <a:lnTo>
                  <a:pt x="4443019" y="0"/>
                </a:lnTo>
                <a:lnTo>
                  <a:pt x="4443019" y="1582826"/>
                </a:lnTo>
                <a:lnTo>
                  <a:pt x="0" y="158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76482" y="7393645"/>
            <a:ext cx="4465157" cy="166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Enhanced PDF </a:t>
            </a:r>
          </a:p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Generation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28221" y="3068974"/>
            <a:ext cx="3946308" cy="81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Output Layer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31827" y="7750795"/>
            <a:ext cx="3339094" cy="81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Integration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77397" y="5062034"/>
            <a:ext cx="3995882" cy="166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Monitoring &amp; </a:t>
            </a:r>
          </a:p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Logging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5759652" y="3585857"/>
            <a:ext cx="1150725" cy="4654994"/>
          </a:xfrm>
          <a:prstGeom prst="line">
            <a:avLst/>
          </a:prstGeom>
          <a:ln cap="flat" w="38100">
            <a:solidFill>
              <a:srgbClr val="0078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11310646" y="3576247"/>
            <a:ext cx="1150725" cy="4654994"/>
          </a:xfrm>
          <a:prstGeom prst="line">
            <a:avLst/>
          </a:prstGeom>
          <a:ln cap="flat" w="38100">
            <a:solidFill>
              <a:srgbClr val="0078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5400000">
            <a:off x="124889" y="3862613"/>
            <a:ext cx="2462860" cy="1123680"/>
          </a:xfrm>
          <a:custGeom>
            <a:avLst/>
            <a:gdLst/>
            <a:ahLst/>
            <a:cxnLst/>
            <a:rect r="r" b="b" t="t" l="l"/>
            <a:pathLst>
              <a:path h="1123680" w="2462860">
                <a:moveTo>
                  <a:pt x="0" y="0"/>
                </a:moveTo>
                <a:lnTo>
                  <a:pt x="2462860" y="0"/>
                </a:lnTo>
                <a:lnTo>
                  <a:pt x="2462860" y="1123680"/>
                </a:lnTo>
                <a:lnTo>
                  <a:pt x="0" y="1123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5400000">
            <a:off x="124889" y="6634886"/>
            <a:ext cx="2462860" cy="1123680"/>
          </a:xfrm>
          <a:custGeom>
            <a:avLst/>
            <a:gdLst/>
            <a:ahLst/>
            <a:cxnLst/>
            <a:rect r="r" b="b" t="t" l="l"/>
            <a:pathLst>
              <a:path h="1123680" w="2462860">
                <a:moveTo>
                  <a:pt x="0" y="0"/>
                </a:moveTo>
                <a:lnTo>
                  <a:pt x="2462860" y="0"/>
                </a:lnTo>
                <a:lnTo>
                  <a:pt x="2462860" y="1123680"/>
                </a:lnTo>
                <a:lnTo>
                  <a:pt x="0" y="1123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5678948" y="3920480"/>
            <a:ext cx="2462860" cy="1123680"/>
          </a:xfrm>
          <a:custGeom>
            <a:avLst/>
            <a:gdLst/>
            <a:ahLst/>
            <a:cxnLst/>
            <a:rect r="r" b="b" t="t" l="l"/>
            <a:pathLst>
              <a:path h="1123680" w="2462860">
                <a:moveTo>
                  <a:pt x="0" y="0"/>
                </a:moveTo>
                <a:lnTo>
                  <a:pt x="2462859" y="0"/>
                </a:lnTo>
                <a:lnTo>
                  <a:pt x="2462859" y="1123680"/>
                </a:lnTo>
                <a:lnTo>
                  <a:pt x="0" y="1123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1248435" y="3986937"/>
            <a:ext cx="2462860" cy="1123680"/>
          </a:xfrm>
          <a:custGeom>
            <a:avLst/>
            <a:gdLst/>
            <a:ahLst/>
            <a:cxnLst/>
            <a:rect r="r" b="b" t="t" l="l"/>
            <a:pathLst>
              <a:path h="1123680" w="2462860">
                <a:moveTo>
                  <a:pt x="0" y="0"/>
                </a:moveTo>
                <a:lnTo>
                  <a:pt x="2462860" y="0"/>
                </a:lnTo>
                <a:lnTo>
                  <a:pt x="2462860" y="1123679"/>
                </a:lnTo>
                <a:lnTo>
                  <a:pt x="0" y="1123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1248435" y="6759209"/>
            <a:ext cx="2462860" cy="1123680"/>
          </a:xfrm>
          <a:custGeom>
            <a:avLst/>
            <a:gdLst/>
            <a:ahLst/>
            <a:cxnLst/>
            <a:rect r="r" b="b" t="t" l="l"/>
            <a:pathLst>
              <a:path h="1123680" w="2462860">
                <a:moveTo>
                  <a:pt x="0" y="0"/>
                </a:moveTo>
                <a:lnTo>
                  <a:pt x="2462860" y="0"/>
                </a:lnTo>
                <a:lnTo>
                  <a:pt x="2462860" y="1123680"/>
                </a:lnTo>
                <a:lnTo>
                  <a:pt x="0" y="1123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1254629" y="-6353712"/>
            <a:ext cx="19951852" cy="8229600"/>
          </a:xfrm>
          <a:custGeom>
            <a:avLst/>
            <a:gdLst/>
            <a:ahLst/>
            <a:cxnLst/>
            <a:rect r="r" b="b" t="t" l="l"/>
            <a:pathLst>
              <a:path h="8229600" w="19951852">
                <a:moveTo>
                  <a:pt x="0" y="0"/>
                </a:moveTo>
                <a:lnTo>
                  <a:pt x="19951853" y="0"/>
                </a:lnTo>
                <a:lnTo>
                  <a:pt x="199518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1000"/>
            </a:blip>
            <a:stretch>
              <a:fillRect l="0" t="-22732" r="0" b="-22732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297239" y="588704"/>
            <a:ext cx="7693521" cy="116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2"/>
              </a:lnSpc>
            </a:pPr>
            <a:r>
              <a:rPr lang="en-US" sz="6852">
                <a:solidFill>
                  <a:srgbClr val="04113E"/>
                </a:solidFill>
                <a:latin typeface="Lazydog"/>
              </a:rPr>
              <a:t>in the meantime...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93539" y="112846"/>
            <a:ext cx="3594461" cy="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18159" y="7363713"/>
            <a:ext cx="3239967" cy="165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Text Data </a:t>
            </a:r>
          </a:p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Processing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12360" y="3076569"/>
            <a:ext cx="2793402" cy="81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AI Model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16134" y="5087707"/>
            <a:ext cx="3185854" cy="166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Scoring &amp;</a:t>
            </a:r>
          </a:p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Canva Sans Bold"/>
              </a:rPr>
              <a:t>Evaluation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C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95086" y="560129"/>
            <a:ext cx="4755356" cy="139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</a:pPr>
            <a:r>
              <a:rPr lang="en-US" sz="8099">
                <a:solidFill>
                  <a:srgbClr val="04113E"/>
                </a:solidFill>
                <a:latin typeface="Lazydog"/>
              </a:rPr>
              <a:t>it works!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93539" y="112846"/>
            <a:ext cx="3594461" cy="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57352" y="1551999"/>
            <a:ext cx="4735562" cy="6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2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>
                    <a:alpha val="62745"/>
                  </a:srgbClr>
                </a:solidFill>
                <a:latin typeface="Lazydog"/>
              </a:rPr>
              <a:t>personalized learning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888618" y="4403242"/>
            <a:ext cx="14421949" cy="1156386"/>
            <a:chOff x="0" y="0"/>
            <a:chExt cx="4599147" cy="3687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99147" cy="368770"/>
            </a:xfrm>
            <a:custGeom>
              <a:avLst/>
              <a:gdLst/>
              <a:ahLst/>
              <a:cxnLst/>
              <a:rect r="r" b="b" t="t" l="l"/>
              <a:pathLst>
                <a:path h="368770" w="4599147">
                  <a:moveTo>
                    <a:pt x="27378" y="0"/>
                  </a:moveTo>
                  <a:lnTo>
                    <a:pt x="4571770" y="0"/>
                  </a:lnTo>
                  <a:cubicBezTo>
                    <a:pt x="4586890" y="0"/>
                    <a:pt x="4599147" y="12257"/>
                    <a:pt x="4599147" y="27378"/>
                  </a:cubicBezTo>
                  <a:lnTo>
                    <a:pt x="4599147" y="341393"/>
                  </a:lnTo>
                  <a:cubicBezTo>
                    <a:pt x="4599147" y="348654"/>
                    <a:pt x="4596263" y="355617"/>
                    <a:pt x="4591129" y="360752"/>
                  </a:cubicBezTo>
                  <a:cubicBezTo>
                    <a:pt x="4585994" y="365886"/>
                    <a:pt x="4579031" y="368770"/>
                    <a:pt x="4571770" y="368770"/>
                  </a:cubicBezTo>
                  <a:lnTo>
                    <a:pt x="27378" y="368770"/>
                  </a:lnTo>
                  <a:cubicBezTo>
                    <a:pt x="12257" y="368770"/>
                    <a:pt x="0" y="356513"/>
                    <a:pt x="0" y="341393"/>
                  </a:cubicBezTo>
                  <a:lnTo>
                    <a:pt x="0" y="27378"/>
                  </a:lnTo>
                  <a:cubicBezTo>
                    <a:pt x="0" y="12257"/>
                    <a:pt x="12257" y="0"/>
                    <a:pt x="273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99147" cy="406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88618" y="2728511"/>
            <a:ext cx="14421949" cy="1156386"/>
            <a:chOff x="0" y="0"/>
            <a:chExt cx="4599147" cy="3687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99147" cy="368770"/>
            </a:xfrm>
            <a:custGeom>
              <a:avLst/>
              <a:gdLst/>
              <a:ahLst/>
              <a:cxnLst/>
              <a:rect r="r" b="b" t="t" l="l"/>
              <a:pathLst>
                <a:path h="368770" w="4599147">
                  <a:moveTo>
                    <a:pt x="27378" y="0"/>
                  </a:moveTo>
                  <a:lnTo>
                    <a:pt x="4571770" y="0"/>
                  </a:lnTo>
                  <a:cubicBezTo>
                    <a:pt x="4586890" y="0"/>
                    <a:pt x="4599147" y="12257"/>
                    <a:pt x="4599147" y="27378"/>
                  </a:cubicBezTo>
                  <a:lnTo>
                    <a:pt x="4599147" y="341393"/>
                  </a:lnTo>
                  <a:cubicBezTo>
                    <a:pt x="4599147" y="348654"/>
                    <a:pt x="4596263" y="355617"/>
                    <a:pt x="4591129" y="360752"/>
                  </a:cubicBezTo>
                  <a:cubicBezTo>
                    <a:pt x="4585994" y="365886"/>
                    <a:pt x="4579031" y="368770"/>
                    <a:pt x="4571770" y="368770"/>
                  </a:cubicBezTo>
                  <a:lnTo>
                    <a:pt x="27378" y="368770"/>
                  </a:lnTo>
                  <a:cubicBezTo>
                    <a:pt x="12257" y="368770"/>
                    <a:pt x="0" y="356513"/>
                    <a:pt x="0" y="341393"/>
                  </a:cubicBezTo>
                  <a:lnTo>
                    <a:pt x="0" y="27378"/>
                  </a:lnTo>
                  <a:cubicBezTo>
                    <a:pt x="0" y="12257"/>
                    <a:pt x="12257" y="0"/>
                    <a:pt x="273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99147" cy="406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88618" y="8036444"/>
            <a:ext cx="14421949" cy="1156386"/>
            <a:chOff x="0" y="0"/>
            <a:chExt cx="4599147" cy="3687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99147" cy="368770"/>
            </a:xfrm>
            <a:custGeom>
              <a:avLst/>
              <a:gdLst/>
              <a:ahLst/>
              <a:cxnLst/>
              <a:rect r="r" b="b" t="t" l="l"/>
              <a:pathLst>
                <a:path h="368770" w="4599147">
                  <a:moveTo>
                    <a:pt x="27378" y="0"/>
                  </a:moveTo>
                  <a:lnTo>
                    <a:pt x="4571770" y="0"/>
                  </a:lnTo>
                  <a:cubicBezTo>
                    <a:pt x="4586890" y="0"/>
                    <a:pt x="4599147" y="12257"/>
                    <a:pt x="4599147" y="27378"/>
                  </a:cubicBezTo>
                  <a:lnTo>
                    <a:pt x="4599147" y="341393"/>
                  </a:lnTo>
                  <a:cubicBezTo>
                    <a:pt x="4599147" y="348654"/>
                    <a:pt x="4596263" y="355617"/>
                    <a:pt x="4591129" y="360752"/>
                  </a:cubicBezTo>
                  <a:cubicBezTo>
                    <a:pt x="4585994" y="365886"/>
                    <a:pt x="4579031" y="368770"/>
                    <a:pt x="4571770" y="368770"/>
                  </a:cubicBezTo>
                  <a:lnTo>
                    <a:pt x="27378" y="368770"/>
                  </a:lnTo>
                  <a:cubicBezTo>
                    <a:pt x="12257" y="368770"/>
                    <a:pt x="0" y="356513"/>
                    <a:pt x="0" y="341393"/>
                  </a:cubicBezTo>
                  <a:lnTo>
                    <a:pt x="0" y="27378"/>
                  </a:lnTo>
                  <a:cubicBezTo>
                    <a:pt x="0" y="12257"/>
                    <a:pt x="12257" y="0"/>
                    <a:pt x="273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599147" cy="406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88618" y="6226377"/>
            <a:ext cx="14421949" cy="1156386"/>
            <a:chOff x="0" y="0"/>
            <a:chExt cx="4599147" cy="3687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99147" cy="368770"/>
            </a:xfrm>
            <a:custGeom>
              <a:avLst/>
              <a:gdLst/>
              <a:ahLst/>
              <a:cxnLst/>
              <a:rect r="r" b="b" t="t" l="l"/>
              <a:pathLst>
                <a:path h="368770" w="4599147">
                  <a:moveTo>
                    <a:pt x="27378" y="0"/>
                  </a:moveTo>
                  <a:lnTo>
                    <a:pt x="4571770" y="0"/>
                  </a:lnTo>
                  <a:cubicBezTo>
                    <a:pt x="4586890" y="0"/>
                    <a:pt x="4599147" y="12257"/>
                    <a:pt x="4599147" y="27378"/>
                  </a:cubicBezTo>
                  <a:lnTo>
                    <a:pt x="4599147" y="341393"/>
                  </a:lnTo>
                  <a:cubicBezTo>
                    <a:pt x="4599147" y="348654"/>
                    <a:pt x="4596263" y="355617"/>
                    <a:pt x="4591129" y="360752"/>
                  </a:cubicBezTo>
                  <a:cubicBezTo>
                    <a:pt x="4585994" y="365886"/>
                    <a:pt x="4579031" y="368770"/>
                    <a:pt x="4571770" y="368770"/>
                  </a:cubicBezTo>
                  <a:lnTo>
                    <a:pt x="27378" y="368770"/>
                  </a:lnTo>
                  <a:cubicBezTo>
                    <a:pt x="12257" y="368770"/>
                    <a:pt x="0" y="356513"/>
                    <a:pt x="0" y="341393"/>
                  </a:cubicBezTo>
                  <a:lnTo>
                    <a:pt x="0" y="27378"/>
                  </a:lnTo>
                  <a:cubicBezTo>
                    <a:pt x="0" y="12257"/>
                    <a:pt x="12257" y="0"/>
                    <a:pt x="273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99147" cy="406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874536" y="7236422"/>
            <a:ext cx="5276157" cy="3050578"/>
          </a:xfrm>
          <a:custGeom>
            <a:avLst/>
            <a:gdLst/>
            <a:ahLst/>
            <a:cxnLst/>
            <a:rect r="r" b="b" t="t" l="l"/>
            <a:pathLst>
              <a:path h="3050578" w="5276157">
                <a:moveTo>
                  <a:pt x="0" y="0"/>
                </a:moveTo>
                <a:lnTo>
                  <a:pt x="5276157" y="0"/>
                </a:lnTo>
                <a:lnTo>
                  <a:pt x="5276157" y="3050578"/>
                </a:lnTo>
                <a:lnTo>
                  <a:pt x="0" y="3050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56039" y="4108361"/>
            <a:ext cx="1654664" cy="2070278"/>
          </a:xfrm>
          <a:custGeom>
            <a:avLst/>
            <a:gdLst/>
            <a:ahLst/>
            <a:cxnLst/>
            <a:rect r="r" b="b" t="t" l="l"/>
            <a:pathLst>
              <a:path h="2070278" w="1654664">
                <a:moveTo>
                  <a:pt x="0" y="0"/>
                </a:moveTo>
                <a:lnTo>
                  <a:pt x="1654664" y="0"/>
                </a:lnTo>
                <a:lnTo>
                  <a:pt x="1654664" y="2070278"/>
                </a:lnTo>
                <a:lnTo>
                  <a:pt x="0" y="2070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288994" y="4673485"/>
            <a:ext cx="5405586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Lazydog"/>
              </a:rPr>
              <a:t> improved scores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48458" y="2980948"/>
            <a:ext cx="10162114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zydog"/>
              </a:rPr>
              <a:t> increased student engagement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48458" y="6463258"/>
            <a:ext cx="1032926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Lazydog"/>
              </a:rPr>
              <a:t> improved performance of staff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41401" y="5376404"/>
            <a:ext cx="2857074" cy="4910596"/>
          </a:xfrm>
          <a:custGeom>
            <a:avLst/>
            <a:gdLst/>
            <a:ahLst/>
            <a:cxnLst/>
            <a:rect r="r" b="b" t="t" l="l"/>
            <a:pathLst>
              <a:path h="4910596" w="2857074">
                <a:moveTo>
                  <a:pt x="0" y="0"/>
                </a:moveTo>
                <a:lnTo>
                  <a:pt x="2857074" y="0"/>
                </a:lnTo>
                <a:lnTo>
                  <a:pt x="2857074" y="4910596"/>
                </a:lnTo>
                <a:lnTo>
                  <a:pt x="0" y="491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882319" y="8287638"/>
            <a:ext cx="849540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0"/>
              </a:lnSpc>
              <a:spcBef>
                <a:spcPct val="0"/>
              </a:spcBef>
            </a:pPr>
            <a:r>
              <a:rPr lang="en-US" sz="4800" strike="noStrike" u="none">
                <a:solidFill>
                  <a:srgbClr val="000000"/>
                </a:solidFill>
                <a:latin typeface="Lazydog"/>
              </a:rPr>
              <a:t>greater student retention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01582" y="2818072"/>
            <a:ext cx="1602879" cy="103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  <a:spcBef>
                <a:spcPct val="0"/>
              </a:spcBef>
            </a:pPr>
            <a:r>
              <a:rPr lang="en-US" sz="7199">
                <a:solidFill>
                  <a:srgbClr val="000000"/>
                </a:solidFill>
                <a:latin typeface="Sniglet"/>
              </a:rPr>
              <a:t>69%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14895" y="4492802"/>
            <a:ext cx="1636663" cy="103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7199" strike="noStrike" u="none">
                <a:solidFill>
                  <a:srgbClr val="000000"/>
                </a:solidFill>
                <a:latin typeface="Sniglet"/>
              </a:rPr>
              <a:t>28%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77199" y="6300381"/>
            <a:ext cx="1427262" cy="103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7199" strike="noStrike" u="none">
                <a:solidFill>
                  <a:srgbClr val="000000"/>
                </a:solidFill>
                <a:latin typeface="Sniglet"/>
              </a:rPr>
              <a:t>51%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21334" y="1985259"/>
            <a:ext cx="2458605" cy="2261917"/>
          </a:xfrm>
          <a:custGeom>
            <a:avLst/>
            <a:gdLst/>
            <a:ahLst/>
            <a:cxnLst/>
            <a:rect r="r" b="b" t="t" l="l"/>
            <a:pathLst>
              <a:path h="2261917" w="2458605">
                <a:moveTo>
                  <a:pt x="0" y="0"/>
                </a:moveTo>
                <a:lnTo>
                  <a:pt x="2458605" y="0"/>
                </a:lnTo>
                <a:lnTo>
                  <a:pt x="2458605" y="2261917"/>
                </a:lnTo>
                <a:lnTo>
                  <a:pt x="0" y="2261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281483" y="8135238"/>
            <a:ext cx="1633984" cy="103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19"/>
              </a:lnSpc>
              <a:spcBef>
                <a:spcPct val="0"/>
              </a:spcBef>
            </a:pPr>
            <a:r>
              <a:rPr lang="en-US" sz="7199" strike="noStrike" u="none">
                <a:solidFill>
                  <a:srgbClr val="000000"/>
                </a:solidFill>
                <a:latin typeface="Sniglet"/>
              </a:rPr>
              <a:t>39%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4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28170" y="876300"/>
            <a:ext cx="7764214" cy="127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>
                <a:solidFill>
                  <a:srgbClr val="04113E"/>
                </a:solidFill>
                <a:latin typeface="Lazydog"/>
              </a:rPr>
              <a:t>Needed Booster!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0682" y="4259148"/>
            <a:ext cx="212456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04113E"/>
                </a:solidFill>
                <a:latin typeface="Lazydog"/>
              </a:rPr>
              <a:t>Teachers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5274" y="5414597"/>
            <a:ext cx="2575385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04113E"/>
                </a:solidFill>
                <a:latin typeface="Lazydog"/>
              </a:rPr>
              <a:t>Kids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2832" y="6345045"/>
            <a:ext cx="2400268" cy="93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04113E"/>
                </a:solidFill>
                <a:latin typeface="Lazydog"/>
              </a:rPr>
              <a:t>Homework time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62870" y="2930125"/>
            <a:ext cx="15141661" cy="315451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62870" y="4067846"/>
            <a:ext cx="15141661" cy="315451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62870" y="5226894"/>
            <a:ext cx="15141661" cy="315451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8496" y="4276876"/>
            <a:ext cx="145181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04113E"/>
                </a:solidFill>
                <a:latin typeface="Lazydog"/>
              </a:rPr>
              <a:t>69 mio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24387" y="5425260"/>
            <a:ext cx="1061293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FFF2E6"/>
                </a:solidFill>
                <a:latin typeface="Lazydog"/>
              </a:rPr>
              <a:t>2,4 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26818" y="6551104"/>
            <a:ext cx="1456432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04113E"/>
                </a:solidFill>
                <a:latin typeface="Lazydog"/>
              </a:rPr>
              <a:t>2h/day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804270">
            <a:off x="-1174561" y="-822161"/>
            <a:ext cx="3314284" cy="4114800"/>
          </a:xfrm>
          <a:custGeom>
            <a:avLst/>
            <a:gdLst/>
            <a:ahLst/>
            <a:cxnLst/>
            <a:rect r="r" b="b" t="t" l="l"/>
            <a:pathLst>
              <a:path h="4114800" w="3314284">
                <a:moveTo>
                  <a:pt x="0" y="0"/>
                </a:moveTo>
                <a:lnTo>
                  <a:pt x="3314285" y="0"/>
                </a:lnTo>
                <a:lnTo>
                  <a:pt x="3314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467878">
            <a:off x="15664559" y="7484827"/>
            <a:ext cx="3815841" cy="5313197"/>
          </a:xfrm>
          <a:custGeom>
            <a:avLst/>
            <a:gdLst/>
            <a:ahLst/>
            <a:cxnLst/>
            <a:rect r="r" b="b" t="t" l="l"/>
            <a:pathLst>
              <a:path h="5313197" w="3815841">
                <a:moveTo>
                  <a:pt x="0" y="0"/>
                </a:moveTo>
                <a:lnTo>
                  <a:pt x="3815841" y="0"/>
                </a:lnTo>
                <a:lnTo>
                  <a:pt x="3815841" y="5313197"/>
                </a:lnTo>
                <a:lnTo>
                  <a:pt x="0" y="5313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791802">
            <a:off x="-1320219" y="7718773"/>
            <a:ext cx="4697838" cy="3484942"/>
          </a:xfrm>
          <a:custGeom>
            <a:avLst/>
            <a:gdLst/>
            <a:ahLst/>
            <a:cxnLst/>
            <a:rect r="r" b="b" t="t" l="l"/>
            <a:pathLst>
              <a:path h="3484942" w="4697838">
                <a:moveTo>
                  <a:pt x="0" y="0"/>
                </a:moveTo>
                <a:lnTo>
                  <a:pt x="4697838" y="0"/>
                </a:lnTo>
                <a:lnTo>
                  <a:pt x="4697838" y="3484942"/>
                </a:lnTo>
                <a:lnTo>
                  <a:pt x="0" y="3484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693539" y="112846"/>
            <a:ext cx="3594461" cy="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062870" y="1794397"/>
            <a:ext cx="15141661" cy="315451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500387" y="3130845"/>
            <a:ext cx="3276302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Lazydog"/>
              </a:rPr>
              <a:t> </a:t>
            </a:r>
            <a:r>
              <a:rPr lang="en-US" sz="3300">
                <a:solidFill>
                  <a:srgbClr val="000000"/>
                </a:solidFill>
                <a:latin typeface="Lazydog"/>
              </a:rPr>
              <a:t>325 B$ in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9209" y="3141149"/>
            <a:ext cx="2487513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04113E"/>
                </a:solidFill>
                <a:latin typeface="Lazydog"/>
              </a:rPr>
              <a:t>e-learning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0682" y="7692423"/>
            <a:ext cx="2124568" cy="93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04113E"/>
                </a:solidFill>
                <a:latin typeface="Lazydog"/>
              </a:rPr>
              <a:t>Preppingtime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062870" y="6363400"/>
            <a:ext cx="15141661" cy="3154513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823818" y="7710151"/>
            <a:ext cx="1781175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04113E"/>
                </a:solidFill>
                <a:latin typeface="Lazydog"/>
              </a:rPr>
              <a:t>6h/week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1833" y="-873525"/>
            <a:ext cx="21031665" cy="1344037"/>
            <a:chOff x="0" y="0"/>
            <a:chExt cx="28042220" cy="1792049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0"/>
              <a:ext cx="15104543" cy="1792049"/>
            </a:xfrm>
            <a:custGeom>
              <a:avLst/>
              <a:gdLst/>
              <a:ahLst/>
              <a:cxnLst/>
              <a:rect r="r" b="b" t="t" l="l"/>
              <a:pathLst>
                <a:path h="1792049" w="15104543">
                  <a:moveTo>
                    <a:pt x="0" y="1792049"/>
                  </a:moveTo>
                  <a:lnTo>
                    <a:pt x="15104543" y="1792049"/>
                  </a:lnTo>
                  <a:lnTo>
                    <a:pt x="15104543" y="0"/>
                  </a:lnTo>
                  <a:lnTo>
                    <a:pt x="0" y="0"/>
                  </a:lnTo>
                  <a:lnTo>
                    <a:pt x="0" y="179204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6127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true" rot="0">
              <a:off x="12937677" y="0"/>
              <a:ext cx="15104543" cy="1792049"/>
            </a:xfrm>
            <a:custGeom>
              <a:avLst/>
              <a:gdLst/>
              <a:ahLst/>
              <a:cxnLst/>
              <a:rect r="r" b="b" t="t" l="l"/>
              <a:pathLst>
                <a:path h="1792049" w="15104543">
                  <a:moveTo>
                    <a:pt x="0" y="1792049"/>
                  </a:moveTo>
                  <a:lnTo>
                    <a:pt x="15104543" y="1792049"/>
                  </a:lnTo>
                  <a:lnTo>
                    <a:pt x="15104543" y="0"/>
                  </a:lnTo>
                  <a:lnTo>
                    <a:pt x="0" y="0"/>
                  </a:lnTo>
                  <a:lnTo>
                    <a:pt x="0" y="179204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6127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5926857"/>
            <a:ext cx="18288000" cy="4360143"/>
            <a:chOff x="0" y="0"/>
            <a:chExt cx="4816593" cy="114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148350"/>
            </a:xfrm>
            <a:custGeom>
              <a:avLst/>
              <a:gdLst/>
              <a:ahLst/>
              <a:cxnLst/>
              <a:rect r="r" b="b" t="t" l="l"/>
              <a:pathLst>
                <a:path h="11483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48350"/>
                  </a:lnTo>
                  <a:lnTo>
                    <a:pt x="0" y="1148350"/>
                  </a:lnTo>
                  <a:close/>
                </a:path>
              </a:pathLst>
            </a:custGeom>
            <a:solidFill>
              <a:srgbClr val="FBC10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18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733679" y="5900148"/>
            <a:ext cx="2807585" cy="4386852"/>
          </a:xfrm>
          <a:custGeom>
            <a:avLst/>
            <a:gdLst/>
            <a:ahLst/>
            <a:cxnLst/>
            <a:rect r="r" b="b" t="t" l="l"/>
            <a:pathLst>
              <a:path h="4386852" w="2807585">
                <a:moveTo>
                  <a:pt x="0" y="0"/>
                </a:moveTo>
                <a:lnTo>
                  <a:pt x="2807585" y="0"/>
                </a:lnTo>
                <a:lnTo>
                  <a:pt x="2807585" y="4386852"/>
                </a:lnTo>
                <a:lnTo>
                  <a:pt x="0" y="438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199449">
            <a:off x="9113443" y="5531338"/>
            <a:ext cx="4217945" cy="7902472"/>
          </a:xfrm>
          <a:custGeom>
            <a:avLst/>
            <a:gdLst/>
            <a:ahLst/>
            <a:cxnLst/>
            <a:rect r="r" b="b" t="t" l="l"/>
            <a:pathLst>
              <a:path h="7902472" w="4217945">
                <a:moveTo>
                  <a:pt x="0" y="0"/>
                </a:moveTo>
                <a:lnTo>
                  <a:pt x="4217945" y="0"/>
                </a:lnTo>
                <a:lnTo>
                  <a:pt x="4217945" y="7902472"/>
                </a:lnTo>
                <a:lnTo>
                  <a:pt x="0" y="7902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732239">
            <a:off x="17784213" y="7049680"/>
            <a:ext cx="4596363" cy="8611453"/>
          </a:xfrm>
          <a:custGeom>
            <a:avLst/>
            <a:gdLst/>
            <a:ahLst/>
            <a:cxnLst/>
            <a:rect r="r" b="b" t="t" l="l"/>
            <a:pathLst>
              <a:path h="8611453" w="4596363">
                <a:moveTo>
                  <a:pt x="0" y="0"/>
                </a:moveTo>
                <a:lnTo>
                  <a:pt x="4596363" y="0"/>
                </a:lnTo>
                <a:lnTo>
                  <a:pt x="4596363" y="8611453"/>
                </a:lnTo>
                <a:lnTo>
                  <a:pt x="0" y="8611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58747" y="3109304"/>
            <a:ext cx="3569106" cy="1959763"/>
          </a:xfrm>
          <a:custGeom>
            <a:avLst/>
            <a:gdLst/>
            <a:ahLst/>
            <a:cxnLst/>
            <a:rect r="r" b="b" t="t" l="l"/>
            <a:pathLst>
              <a:path h="1959763" w="3569106">
                <a:moveTo>
                  <a:pt x="0" y="0"/>
                </a:moveTo>
                <a:lnTo>
                  <a:pt x="3569106" y="0"/>
                </a:lnTo>
                <a:lnTo>
                  <a:pt x="3569106" y="1959764"/>
                </a:lnTo>
                <a:lnTo>
                  <a:pt x="0" y="1959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68036" y="2488718"/>
            <a:ext cx="2819956" cy="2773811"/>
          </a:xfrm>
          <a:custGeom>
            <a:avLst/>
            <a:gdLst/>
            <a:ahLst/>
            <a:cxnLst/>
            <a:rect r="r" b="b" t="t" l="l"/>
            <a:pathLst>
              <a:path h="2773811" w="2819956">
                <a:moveTo>
                  <a:pt x="0" y="0"/>
                </a:moveTo>
                <a:lnTo>
                  <a:pt x="2819956" y="0"/>
                </a:lnTo>
                <a:lnTo>
                  <a:pt x="2819956" y="2773811"/>
                </a:lnTo>
                <a:lnTo>
                  <a:pt x="0" y="27738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30249" y="2488718"/>
            <a:ext cx="2883107" cy="2867381"/>
          </a:xfrm>
          <a:custGeom>
            <a:avLst/>
            <a:gdLst/>
            <a:ahLst/>
            <a:cxnLst/>
            <a:rect r="r" b="b" t="t" l="l"/>
            <a:pathLst>
              <a:path h="2867381" w="2883107">
                <a:moveTo>
                  <a:pt x="0" y="0"/>
                </a:moveTo>
                <a:lnTo>
                  <a:pt x="2883107" y="0"/>
                </a:lnTo>
                <a:lnTo>
                  <a:pt x="2883107" y="2867381"/>
                </a:lnTo>
                <a:lnTo>
                  <a:pt x="0" y="2867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4644" y="2449110"/>
            <a:ext cx="2474353" cy="2853027"/>
          </a:xfrm>
          <a:custGeom>
            <a:avLst/>
            <a:gdLst/>
            <a:ahLst/>
            <a:cxnLst/>
            <a:rect r="r" b="b" t="t" l="l"/>
            <a:pathLst>
              <a:path h="2853027" w="2474353">
                <a:moveTo>
                  <a:pt x="0" y="0"/>
                </a:moveTo>
                <a:lnTo>
                  <a:pt x="2474353" y="0"/>
                </a:lnTo>
                <a:lnTo>
                  <a:pt x="2474353" y="2853027"/>
                </a:lnTo>
                <a:lnTo>
                  <a:pt x="0" y="285302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4865211" y="5460664"/>
            <a:ext cx="2007145" cy="78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1"/>
              </a:lnSpc>
            </a:pPr>
            <a:r>
              <a:rPr lang="en-US" sz="4565">
                <a:solidFill>
                  <a:srgbClr val="04113E"/>
                </a:solidFill>
                <a:latin typeface="Lazydog"/>
              </a:rPr>
              <a:t>create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94537" y="658011"/>
            <a:ext cx="4498925" cy="134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04113E"/>
                </a:solidFill>
                <a:latin typeface="Lazydog"/>
              </a:rPr>
              <a:t>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2683" y="5460664"/>
            <a:ext cx="1612238" cy="78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1"/>
              </a:lnSpc>
            </a:pPr>
            <a:r>
              <a:rPr lang="en-US" sz="4565">
                <a:solidFill>
                  <a:srgbClr val="04113E"/>
                </a:solidFill>
                <a:latin typeface="Lazydog"/>
              </a:rPr>
              <a:t>Input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90227" y="5460664"/>
            <a:ext cx="2700482" cy="78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1"/>
              </a:lnSpc>
            </a:pPr>
            <a:r>
              <a:rPr lang="en-US" sz="4565">
                <a:solidFill>
                  <a:srgbClr val="04113E"/>
                </a:solidFill>
                <a:latin typeface="Lazydog"/>
              </a:rPr>
              <a:t>Evaluate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19534" y="5460664"/>
            <a:ext cx="1710923" cy="78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1"/>
              </a:lnSpc>
            </a:pPr>
            <a:r>
              <a:rPr lang="en-US" sz="4565">
                <a:solidFill>
                  <a:srgbClr val="04113E"/>
                </a:solidFill>
                <a:latin typeface="Lazydog"/>
              </a:rPr>
              <a:t>adapt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93539" y="112846"/>
            <a:ext cx="3594461" cy="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C1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5630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62301">
            <a:off x="-6155068" y="-544893"/>
            <a:ext cx="16159236" cy="127651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925497" y="4550126"/>
            <a:ext cx="7362503" cy="124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  <a:spcBef>
                <a:spcPct val="0"/>
              </a:spcBef>
            </a:pPr>
            <a:r>
              <a:rPr lang="en-US" sz="4037">
                <a:solidFill>
                  <a:srgbClr val="6B8174"/>
                </a:solidFill>
                <a:latin typeface="Gaegu Bold"/>
              </a:rPr>
              <a:t>with AI-proof Work Sheets &amp; Assignments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2864" y="491349"/>
            <a:ext cx="8257355" cy="378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33"/>
              </a:lnSpc>
            </a:pPr>
            <a:r>
              <a:rPr lang="en-US" sz="22095">
                <a:solidFill>
                  <a:srgbClr val="F2014D"/>
                </a:solidFill>
                <a:latin typeface="Lazydog"/>
              </a:rPr>
              <a:t>more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9028" y="307546"/>
            <a:ext cx="15745228" cy="206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4"/>
              </a:lnSpc>
            </a:pPr>
            <a:r>
              <a:rPr lang="en-US" sz="11960">
                <a:solidFill>
                  <a:srgbClr val="000000"/>
                </a:solidFill>
                <a:latin typeface="Lazydog"/>
              </a:rPr>
              <a:t>No </a:t>
            </a:r>
            <a:r>
              <a:rPr lang="en-US" sz="11960">
                <a:solidFill>
                  <a:srgbClr val="FFFFFF"/>
                </a:solidFill>
                <a:latin typeface="Lazydog"/>
              </a:rPr>
              <a:t>              </a:t>
            </a:r>
            <a:r>
              <a:rPr lang="en-US" sz="11960">
                <a:solidFill>
                  <a:srgbClr val="04113E"/>
                </a:solidFill>
                <a:latin typeface="Lazydog"/>
              </a:rPr>
              <a:t>Copying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3082" y="2350941"/>
            <a:ext cx="16617122" cy="20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4"/>
              </a:lnSpc>
            </a:pPr>
            <a:r>
              <a:rPr lang="en-US" sz="11960">
                <a:solidFill>
                  <a:srgbClr val="04113E"/>
                </a:solidFill>
                <a:latin typeface="Lazydog"/>
              </a:rPr>
              <a:t>                   Thinking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93539" y="112846"/>
            <a:ext cx="3594461" cy="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AEDE3">
                <a:alpha val="100000"/>
              </a:srgbClr>
            </a:gs>
            <a:gs pos="100000">
              <a:srgbClr val="E4B18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16556"/>
            <a:ext cx="18288000" cy="3880093"/>
            <a:chOff x="0" y="0"/>
            <a:chExt cx="4816593" cy="10219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21917"/>
            </a:xfrm>
            <a:custGeom>
              <a:avLst/>
              <a:gdLst/>
              <a:ahLst/>
              <a:cxnLst/>
              <a:rect r="r" b="b" t="t" l="l"/>
              <a:pathLst>
                <a:path h="10219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21917"/>
                  </a:lnTo>
                  <a:lnTo>
                    <a:pt x="0" y="1021917"/>
                  </a:lnTo>
                  <a:close/>
                </a:path>
              </a:pathLst>
            </a:custGeom>
            <a:solidFill>
              <a:srgbClr val="FFC61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060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53811" y="8839826"/>
            <a:ext cx="8580377" cy="4664605"/>
          </a:xfrm>
          <a:custGeom>
            <a:avLst/>
            <a:gdLst/>
            <a:ahLst/>
            <a:cxnLst/>
            <a:rect r="r" b="b" t="t" l="l"/>
            <a:pathLst>
              <a:path h="4664605" w="8580377">
                <a:moveTo>
                  <a:pt x="0" y="0"/>
                </a:moveTo>
                <a:lnTo>
                  <a:pt x="8580378" y="0"/>
                </a:lnTo>
                <a:lnTo>
                  <a:pt x="8580378" y="4664605"/>
                </a:lnTo>
                <a:lnTo>
                  <a:pt x="0" y="466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967" r="-196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371833" y="-873525"/>
            <a:ext cx="21031665" cy="1344037"/>
            <a:chOff x="0" y="0"/>
            <a:chExt cx="28042220" cy="1792049"/>
          </a:xfrm>
        </p:grpSpPr>
        <p:sp>
          <p:nvSpPr>
            <p:cNvPr name="Freeform 7" id="7"/>
            <p:cNvSpPr/>
            <p:nvPr/>
          </p:nvSpPr>
          <p:spPr>
            <a:xfrm flipH="false" flipV="true" rot="0">
              <a:off x="0" y="0"/>
              <a:ext cx="15104543" cy="1792049"/>
            </a:xfrm>
            <a:custGeom>
              <a:avLst/>
              <a:gdLst/>
              <a:ahLst/>
              <a:cxnLst/>
              <a:rect r="r" b="b" t="t" l="l"/>
              <a:pathLst>
                <a:path h="1792049" w="15104543">
                  <a:moveTo>
                    <a:pt x="0" y="1792049"/>
                  </a:moveTo>
                  <a:lnTo>
                    <a:pt x="15104543" y="1792049"/>
                  </a:lnTo>
                  <a:lnTo>
                    <a:pt x="15104543" y="0"/>
                  </a:lnTo>
                  <a:lnTo>
                    <a:pt x="0" y="0"/>
                  </a:lnTo>
                  <a:lnTo>
                    <a:pt x="0" y="1792049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36127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true" rot="0">
              <a:off x="12937677" y="0"/>
              <a:ext cx="15104543" cy="1792049"/>
            </a:xfrm>
            <a:custGeom>
              <a:avLst/>
              <a:gdLst/>
              <a:ahLst/>
              <a:cxnLst/>
              <a:rect r="r" b="b" t="t" l="l"/>
              <a:pathLst>
                <a:path h="1792049" w="15104543">
                  <a:moveTo>
                    <a:pt x="0" y="1792049"/>
                  </a:moveTo>
                  <a:lnTo>
                    <a:pt x="15104543" y="1792049"/>
                  </a:lnTo>
                  <a:lnTo>
                    <a:pt x="15104543" y="0"/>
                  </a:lnTo>
                  <a:lnTo>
                    <a:pt x="0" y="0"/>
                  </a:lnTo>
                  <a:lnTo>
                    <a:pt x="0" y="1792049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36127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37160" y="914400"/>
            <a:ext cx="4598045" cy="275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5"/>
              </a:lnSpc>
            </a:pPr>
            <a:r>
              <a:rPr lang="en-US" sz="5239">
                <a:solidFill>
                  <a:srgbClr val="04113E"/>
                </a:solidFill>
                <a:latin typeface="Lazydog"/>
              </a:rPr>
              <a:t>invest </a:t>
            </a:r>
          </a:p>
          <a:p>
            <a:pPr algn="ctr">
              <a:lnSpc>
                <a:spcPts val="7335"/>
              </a:lnSpc>
            </a:pPr>
            <a:r>
              <a:rPr lang="en-US" sz="5239">
                <a:solidFill>
                  <a:srgbClr val="04113E"/>
                </a:solidFill>
                <a:latin typeface="Lazydog"/>
              </a:rPr>
              <a:t>in the future</a:t>
            </a:r>
          </a:p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4113E"/>
                </a:solidFill>
                <a:latin typeface="Lazydog"/>
              </a:rPr>
              <a:t>now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331891" y="6884402"/>
            <a:ext cx="2635989" cy="1955424"/>
          </a:xfrm>
          <a:custGeom>
            <a:avLst/>
            <a:gdLst/>
            <a:ahLst/>
            <a:cxnLst/>
            <a:rect r="r" b="b" t="t" l="l"/>
            <a:pathLst>
              <a:path h="1955424" w="2635989">
                <a:moveTo>
                  <a:pt x="0" y="0"/>
                </a:moveTo>
                <a:lnTo>
                  <a:pt x="2635989" y="0"/>
                </a:lnTo>
                <a:lnTo>
                  <a:pt x="2635989" y="1955424"/>
                </a:lnTo>
                <a:lnTo>
                  <a:pt x="0" y="1955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30272" y="7537293"/>
            <a:ext cx="2496143" cy="1302533"/>
          </a:xfrm>
          <a:custGeom>
            <a:avLst/>
            <a:gdLst/>
            <a:ahLst/>
            <a:cxnLst/>
            <a:rect r="r" b="b" t="t" l="l"/>
            <a:pathLst>
              <a:path h="1302533" w="2496143">
                <a:moveTo>
                  <a:pt x="0" y="0"/>
                </a:moveTo>
                <a:lnTo>
                  <a:pt x="2496143" y="0"/>
                </a:lnTo>
                <a:lnTo>
                  <a:pt x="2496143" y="1302533"/>
                </a:lnTo>
                <a:lnTo>
                  <a:pt x="0" y="1302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93094" y="5858556"/>
            <a:ext cx="2141094" cy="2981270"/>
          </a:xfrm>
          <a:custGeom>
            <a:avLst/>
            <a:gdLst/>
            <a:ahLst/>
            <a:cxnLst/>
            <a:rect r="r" b="b" t="t" l="l"/>
            <a:pathLst>
              <a:path h="2981270" w="2141094">
                <a:moveTo>
                  <a:pt x="0" y="0"/>
                </a:moveTo>
                <a:lnTo>
                  <a:pt x="2141095" y="0"/>
                </a:lnTo>
                <a:lnTo>
                  <a:pt x="2141095" y="2981270"/>
                </a:lnTo>
                <a:lnTo>
                  <a:pt x="0" y="2981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93539" y="112846"/>
            <a:ext cx="3594461" cy="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00913" y="3523965"/>
            <a:ext cx="9673529" cy="203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8"/>
              </a:lnSpc>
              <a:spcBef>
                <a:spcPct val="0"/>
              </a:spcBef>
            </a:pPr>
            <a:r>
              <a:rPr lang="en-US" sz="11798">
                <a:solidFill>
                  <a:srgbClr val="FFFFFF"/>
                </a:solidFill>
                <a:latin typeface="Lazydog"/>
              </a:rPr>
              <a:t>intellisheet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DAGBXrynYog</dc:identifier>
  <dcterms:modified xsi:type="dcterms:W3CDTF">2011-08-01T06:04:30Z</dcterms:modified>
  <cp:revision>1</cp:revision>
  <dc:title>IntelliSheet Pitch IBM Q-Hack Team 0815</dc:title>
</cp:coreProperties>
</file>